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61"/>
  </p:notesMasterIdLst>
  <p:sldIdLst>
    <p:sldId id="271" r:id="rId6"/>
    <p:sldId id="302" r:id="rId7"/>
    <p:sldId id="272" r:id="rId8"/>
    <p:sldId id="431" r:id="rId9"/>
    <p:sldId id="282" r:id="rId10"/>
    <p:sldId id="284" r:id="rId11"/>
    <p:sldId id="422" r:id="rId12"/>
    <p:sldId id="325" r:id="rId13"/>
    <p:sldId id="381" r:id="rId14"/>
    <p:sldId id="427" r:id="rId15"/>
    <p:sldId id="263" r:id="rId16"/>
    <p:sldId id="388" r:id="rId17"/>
    <p:sldId id="376" r:id="rId18"/>
    <p:sldId id="383" r:id="rId19"/>
    <p:sldId id="384" r:id="rId20"/>
    <p:sldId id="389" r:id="rId21"/>
    <p:sldId id="428" r:id="rId22"/>
    <p:sldId id="390" r:id="rId23"/>
    <p:sldId id="288" r:id="rId24"/>
    <p:sldId id="385" r:id="rId25"/>
    <p:sldId id="423" r:id="rId26"/>
    <p:sldId id="375" r:id="rId27"/>
    <p:sldId id="359" r:id="rId28"/>
    <p:sldId id="391" r:id="rId29"/>
    <p:sldId id="404" r:id="rId30"/>
    <p:sldId id="405" r:id="rId31"/>
    <p:sldId id="387" r:id="rId32"/>
    <p:sldId id="429" r:id="rId33"/>
    <p:sldId id="287" r:id="rId34"/>
    <p:sldId id="279" r:id="rId35"/>
    <p:sldId id="289" r:id="rId36"/>
    <p:sldId id="363" r:id="rId37"/>
    <p:sldId id="424" r:id="rId38"/>
    <p:sldId id="364" r:id="rId39"/>
    <p:sldId id="365" r:id="rId40"/>
    <p:sldId id="401" r:id="rId41"/>
    <p:sldId id="402" r:id="rId42"/>
    <p:sldId id="362" r:id="rId43"/>
    <p:sldId id="430" r:id="rId44"/>
    <p:sldId id="374" r:id="rId45"/>
    <p:sldId id="318" r:id="rId46"/>
    <p:sldId id="425" r:id="rId47"/>
    <p:sldId id="398" r:id="rId48"/>
    <p:sldId id="397" r:id="rId49"/>
    <p:sldId id="356" r:id="rId50"/>
    <p:sldId id="403" r:id="rId51"/>
    <p:sldId id="399" r:id="rId52"/>
    <p:sldId id="400" r:id="rId53"/>
    <p:sldId id="298" r:id="rId54"/>
    <p:sldId id="421" r:id="rId55"/>
    <p:sldId id="317" r:id="rId56"/>
    <p:sldId id="268" r:id="rId57"/>
    <p:sldId id="269" r:id="rId58"/>
    <p:sldId id="426" r:id="rId59"/>
    <p:sldId id="304" r:id="rId60"/>
  </p:sldIdLst>
  <p:sldSz cx="12192000" cy="6858000"/>
  <p:notesSz cx="6858000" cy="9144000"/>
  <p:defaultTextStyle>
    <a:defPPr rtl="0">
      <a:defRPr lang="cy-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66454-6091-FCCF-E4B2-1D4D536D6A42}" name="Laura Martin" initials="LM" userId="S::laura@biglearningcompany.com::7aad22c6-9f62-496d-a661-fd3aa4b20409" providerId="AD"/>
  <p188:author id="{D18A54FA-6930-C757-A0C0-31D694B59A60}" name="Jack Mayers" initials="JM" userId="Jack Mayer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6B7C"/>
    <a:srgbClr val="4EB6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5A73DC-D87F-4883-89F4-CA32891A6384}" v="27" dt="2022-07-19T11:57:00.2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965" autoAdjust="0"/>
  </p:normalViewPr>
  <p:slideViewPr>
    <p:cSldViewPr snapToGrid="0">
      <p:cViewPr varScale="1">
        <p:scale>
          <a:sx n="74" d="100"/>
          <a:sy n="74" d="100"/>
        </p:scale>
        <p:origin x="292" y="44"/>
      </p:cViewPr>
      <p:guideLst/>
    </p:cSldViewPr>
  </p:slideViewPr>
  <p:notesTextViewPr>
    <p:cViewPr>
      <p:scale>
        <a:sx n="1" d="1"/>
        <a:sy n="1" d="1"/>
      </p:scale>
      <p:origin x="0" y="0"/>
    </p:cViewPr>
  </p:notesTextViewPr>
  <p:sorterViewPr>
    <p:cViewPr>
      <p:scale>
        <a:sx n="100" d="100"/>
        <a:sy n="100" d="100"/>
      </p:scale>
      <p:origin x="0" y="-82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 Mayers" userId="95b0daa6-6c0a-41a8-b166-994314d9cd91" providerId="ADAL" clId="{675A73DC-D87F-4883-89F4-CA32891A6384}"/>
    <pc:docChg chg="custSel addSld delSld modSld sldOrd">
      <pc:chgData name="Jack Mayers" userId="95b0daa6-6c0a-41a8-b166-994314d9cd91" providerId="ADAL" clId="{675A73DC-D87F-4883-89F4-CA32891A6384}" dt="2022-07-19T13:54:28.101" v="53" actId="20577"/>
      <pc:docMkLst>
        <pc:docMk/>
      </pc:docMkLst>
      <pc:sldChg chg="modSp mod">
        <pc:chgData name="Jack Mayers" userId="95b0daa6-6c0a-41a8-b166-994314d9cd91" providerId="ADAL" clId="{675A73DC-D87F-4883-89F4-CA32891A6384}" dt="2022-07-19T11:55:19.664" v="30" actId="12"/>
        <pc:sldMkLst>
          <pc:docMk/>
          <pc:sldMk cId="2480000562" sldId="268"/>
        </pc:sldMkLst>
        <pc:spChg chg="mod">
          <ac:chgData name="Jack Mayers" userId="95b0daa6-6c0a-41a8-b166-994314d9cd91" providerId="ADAL" clId="{675A73DC-D87F-4883-89F4-CA32891A6384}" dt="2022-07-19T11:55:19.664" v="30" actId="12"/>
          <ac:spMkLst>
            <pc:docMk/>
            <pc:sldMk cId="2480000562" sldId="268"/>
            <ac:spMk id="14" creationId="{76F5157F-860B-274A-BD2A-FBCAA23F34AE}"/>
          </ac:spMkLst>
        </pc:spChg>
      </pc:sldChg>
      <pc:sldChg chg="modSp mod">
        <pc:chgData name="Jack Mayers" userId="95b0daa6-6c0a-41a8-b166-994314d9cd91" providerId="ADAL" clId="{675A73DC-D87F-4883-89F4-CA32891A6384}" dt="2022-07-19T11:57:27.208" v="46" actId="1076"/>
        <pc:sldMkLst>
          <pc:docMk/>
          <pc:sldMk cId="0" sldId="271"/>
        </pc:sldMkLst>
        <pc:spChg chg="mod">
          <ac:chgData name="Jack Mayers" userId="95b0daa6-6c0a-41a8-b166-994314d9cd91" providerId="ADAL" clId="{675A73DC-D87F-4883-89F4-CA32891A6384}" dt="2022-07-19T11:57:27.208" v="46" actId="1076"/>
          <ac:spMkLst>
            <pc:docMk/>
            <pc:sldMk cId="0" sldId="271"/>
            <ac:spMk id="2" creationId="{00000000-0000-0000-0000-000000000000}"/>
          </ac:spMkLst>
        </pc:spChg>
      </pc:sldChg>
      <pc:sldChg chg="addSp delSp modSp mod modAnim">
        <pc:chgData name="Jack Mayers" userId="95b0daa6-6c0a-41a8-b166-994314d9cd91" providerId="ADAL" clId="{675A73DC-D87F-4883-89F4-CA32891A6384}" dt="2022-07-19T11:50:37.588" v="5"/>
        <pc:sldMkLst>
          <pc:docMk/>
          <pc:sldMk cId="0" sldId="272"/>
        </pc:sldMkLst>
        <pc:spChg chg="add mod">
          <ac:chgData name="Jack Mayers" userId="95b0daa6-6c0a-41a8-b166-994314d9cd91" providerId="ADAL" clId="{675A73DC-D87F-4883-89F4-CA32891A6384}" dt="2022-07-19T11:50:27.830" v="2"/>
          <ac:spMkLst>
            <pc:docMk/>
            <pc:sldMk cId="0" sldId="272"/>
            <ac:spMk id="24" creationId="{7CA9D713-7BAD-2CA0-D8D8-D8781DE76183}"/>
          </ac:spMkLst>
        </pc:spChg>
        <pc:spChg chg="add mod">
          <ac:chgData name="Jack Mayers" userId="95b0daa6-6c0a-41a8-b166-994314d9cd91" providerId="ADAL" clId="{675A73DC-D87F-4883-89F4-CA32891A6384}" dt="2022-07-19T11:50:27.830" v="2"/>
          <ac:spMkLst>
            <pc:docMk/>
            <pc:sldMk cId="0" sldId="272"/>
            <ac:spMk id="26" creationId="{223421BC-6387-1910-308A-E708129AAA0A}"/>
          </ac:spMkLst>
        </pc:spChg>
        <pc:spChg chg="add mod">
          <ac:chgData name="Jack Mayers" userId="95b0daa6-6c0a-41a8-b166-994314d9cd91" providerId="ADAL" clId="{675A73DC-D87F-4883-89F4-CA32891A6384}" dt="2022-07-19T11:50:27.830" v="2"/>
          <ac:spMkLst>
            <pc:docMk/>
            <pc:sldMk cId="0" sldId="272"/>
            <ac:spMk id="31" creationId="{793EB1AB-CF87-7844-D8D5-6AD6ABA3A420}"/>
          </ac:spMkLst>
        </pc:spChg>
        <pc:grpChg chg="add mod">
          <ac:chgData name="Jack Mayers" userId="95b0daa6-6c0a-41a8-b166-994314d9cd91" providerId="ADAL" clId="{675A73DC-D87F-4883-89F4-CA32891A6384}" dt="2022-07-19T11:50:30.022" v="3" actId="1076"/>
          <ac:grpSpMkLst>
            <pc:docMk/>
            <pc:sldMk cId="0" sldId="272"/>
            <ac:grpSpMk id="16" creationId="{B209F21F-1AD5-AB9B-AEEC-960B77A94DE8}"/>
          </ac:grpSpMkLst>
        </pc:grpChg>
        <pc:grpChg chg="add mod">
          <ac:chgData name="Jack Mayers" userId="95b0daa6-6c0a-41a8-b166-994314d9cd91" providerId="ADAL" clId="{675A73DC-D87F-4883-89F4-CA32891A6384}" dt="2022-07-19T11:50:30.022" v="3" actId="1076"/>
          <ac:grpSpMkLst>
            <pc:docMk/>
            <pc:sldMk cId="0" sldId="272"/>
            <ac:grpSpMk id="19" creationId="{63714C5D-0626-F934-F43A-CECAD39A6B52}"/>
          </ac:grpSpMkLst>
        </pc:grpChg>
        <pc:grpChg chg="add mod">
          <ac:chgData name="Jack Mayers" userId="95b0daa6-6c0a-41a8-b166-994314d9cd91" providerId="ADAL" clId="{675A73DC-D87F-4883-89F4-CA32891A6384}" dt="2022-07-19T11:50:30.022" v="3" actId="1076"/>
          <ac:grpSpMkLst>
            <pc:docMk/>
            <pc:sldMk cId="0" sldId="272"/>
            <ac:grpSpMk id="20" creationId="{95ABC184-AD0E-0E7B-7782-FC4AE7304340}"/>
          </ac:grpSpMkLst>
        </pc:grpChg>
        <pc:grpChg chg="add mod">
          <ac:chgData name="Jack Mayers" userId="95b0daa6-6c0a-41a8-b166-994314d9cd91" providerId="ADAL" clId="{675A73DC-D87F-4883-89F4-CA32891A6384}" dt="2022-07-19T11:50:27.830" v="2"/>
          <ac:grpSpMkLst>
            <pc:docMk/>
            <pc:sldMk cId="0" sldId="272"/>
            <ac:grpSpMk id="28" creationId="{670F58FB-6FBD-7B38-9B3D-F4D438F140BD}"/>
          </ac:grpSpMkLst>
        </pc:grpChg>
        <pc:picChg chg="del">
          <ac:chgData name="Jack Mayers" userId="95b0daa6-6c0a-41a8-b166-994314d9cd91" providerId="ADAL" clId="{675A73DC-D87F-4883-89F4-CA32891A6384}" dt="2022-07-19T11:50:26.468" v="0" actId="478"/>
          <ac:picMkLst>
            <pc:docMk/>
            <pc:sldMk cId="0" sldId="272"/>
            <ac:picMk id="2" creationId="{17768BF4-1C9A-960D-7BA5-BBD83A09D58C}"/>
          </ac:picMkLst>
        </pc:picChg>
        <pc:picChg chg="add mod">
          <ac:chgData name="Jack Mayers" userId="95b0daa6-6c0a-41a8-b166-994314d9cd91" providerId="ADAL" clId="{675A73DC-D87F-4883-89F4-CA32891A6384}" dt="2022-07-19T11:50:30.022" v="3" actId="1076"/>
          <ac:picMkLst>
            <pc:docMk/>
            <pc:sldMk cId="0" sldId="272"/>
            <ac:picMk id="15" creationId="{46D2E20E-3CE0-1781-684E-61DE28A4D0A8}"/>
          </ac:picMkLst>
        </pc:picChg>
        <pc:picChg chg="add mod">
          <ac:chgData name="Jack Mayers" userId="95b0daa6-6c0a-41a8-b166-994314d9cd91" providerId="ADAL" clId="{675A73DC-D87F-4883-89F4-CA32891A6384}" dt="2022-07-19T11:50:30.022" v="3" actId="1076"/>
          <ac:picMkLst>
            <pc:docMk/>
            <pc:sldMk cId="0" sldId="272"/>
            <ac:picMk id="17" creationId="{66FF9212-DE7C-5ACC-377D-6251A3F1AA8B}"/>
          </ac:picMkLst>
        </pc:picChg>
        <pc:picChg chg="add mod">
          <ac:chgData name="Jack Mayers" userId="95b0daa6-6c0a-41a8-b166-994314d9cd91" providerId="ADAL" clId="{675A73DC-D87F-4883-89F4-CA32891A6384}" dt="2022-07-19T11:50:30.022" v="3" actId="1076"/>
          <ac:picMkLst>
            <pc:docMk/>
            <pc:sldMk cId="0" sldId="272"/>
            <ac:picMk id="18" creationId="{797EDAA2-4F22-16EB-5F45-B83E6A4FFEE3}"/>
          </ac:picMkLst>
        </pc:picChg>
        <pc:picChg chg="add mod">
          <ac:chgData name="Jack Mayers" userId="95b0daa6-6c0a-41a8-b166-994314d9cd91" providerId="ADAL" clId="{675A73DC-D87F-4883-89F4-CA32891A6384}" dt="2022-07-19T11:50:30.022" v="3" actId="1076"/>
          <ac:picMkLst>
            <pc:docMk/>
            <pc:sldMk cId="0" sldId="272"/>
            <ac:picMk id="21" creationId="{FF08DA9C-1849-DD53-16A5-CFA81D5F013C}"/>
          </ac:picMkLst>
        </pc:picChg>
        <pc:picChg chg="add mod">
          <ac:chgData name="Jack Mayers" userId="95b0daa6-6c0a-41a8-b166-994314d9cd91" providerId="ADAL" clId="{675A73DC-D87F-4883-89F4-CA32891A6384}" dt="2022-07-19T11:50:30.022" v="3" actId="1076"/>
          <ac:picMkLst>
            <pc:docMk/>
            <pc:sldMk cId="0" sldId="272"/>
            <ac:picMk id="22" creationId="{B8353797-802B-336B-54DD-9F79D0F45E52}"/>
          </ac:picMkLst>
        </pc:picChg>
        <pc:picChg chg="add mod">
          <ac:chgData name="Jack Mayers" userId="95b0daa6-6c0a-41a8-b166-994314d9cd91" providerId="ADAL" clId="{675A73DC-D87F-4883-89F4-CA32891A6384}" dt="2022-07-19T11:50:30.022" v="3" actId="1076"/>
          <ac:picMkLst>
            <pc:docMk/>
            <pc:sldMk cId="0" sldId="272"/>
            <ac:picMk id="23" creationId="{A0D71ACF-63D1-FBC8-34DD-8214189729B3}"/>
          </ac:picMkLst>
        </pc:picChg>
        <pc:picChg chg="add mod">
          <ac:chgData name="Jack Mayers" userId="95b0daa6-6c0a-41a8-b166-994314d9cd91" providerId="ADAL" clId="{675A73DC-D87F-4883-89F4-CA32891A6384}" dt="2022-07-19T11:50:27.830" v="2"/>
          <ac:picMkLst>
            <pc:docMk/>
            <pc:sldMk cId="0" sldId="272"/>
            <ac:picMk id="25" creationId="{F43EB8F7-324F-A98F-E17E-AA25299EF1ED}"/>
          </ac:picMkLst>
        </pc:picChg>
        <pc:picChg chg="add mod">
          <ac:chgData name="Jack Mayers" userId="95b0daa6-6c0a-41a8-b166-994314d9cd91" providerId="ADAL" clId="{675A73DC-D87F-4883-89F4-CA32891A6384}" dt="2022-07-19T11:50:27.830" v="2"/>
          <ac:picMkLst>
            <pc:docMk/>
            <pc:sldMk cId="0" sldId="272"/>
            <ac:picMk id="27" creationId="{C198ECC9-D401-540B-3495-051DD5E04B02}"/>
          </ac:picMkLst>
        </pc:picChg>
        <pc:picChg chg="add mod">
          <ac:chgData name="Jack Mayers" userId="95b0daa6-6c0a-41a8-b166-994314d9cd91" providerId="ADAL" clId="{675A73DC-D87F-4883-89F4-CA32891A6384}" dt="2022-07-19T11:50:27.830" v="2"/>
          <ac:picMkLst>
            <pc:docMk/>
            <pc:sldMk cId="0" sldId="272"/>
            <ac:picMk id="29" creationId="{C68C55F2-060B-0F5D-472D-3FE303317101}"/>
          </ac:picMkLst>
        </pc:picChg>
        <pc:picChg chg="del">
          <ac:chgData name="Jack Mayers" userId="95b0daa6-6c0a-41a8-b166-994314d9cd91" providerId="ADAL" clId="{675A73DC-D87F-4883-89F4-CA32891A6384}" dt="2022-07-19T11:50:26.956" v="1" actId="478"/>
          <ac:picMkLst>
            <pc:docMk/>
            <pc:sldMk cId="0" sldId="272"/>
            <ac:picMk id="30" creationId="{FC123232-52AF-13EC-E0B1-149010C95463}"/>
          </ac:picMkLst>
        </pc:picChg>
      </pc:sldChg>
      <pc:sldChg chg="del">
        <pc:chgData name="Jack Mayers" userId="95b0daa6-6c0a-41a8-b166-994314d9cd91" providerId="ADAL" clId="{675A73DC-D87F-4883-89F4-CA32891A6384}" dt="2022-07-19T11:57:05.365" v="44" actId="2696"/>
        <pc:sldMkLst>
          <pc:docMk/>
          <pc:sldMk cId="0" sldId="274"/>
        </pc:sldMkLst>
      </pc:sldChg>
      <pc:sldChg chg="del">
        <pc:chgData name="Jack Mayers" userId="95b0daa6-6c0a-41a8-b166-994314d9cd91" providerId="ADAL" clId="{675A73DC-D87F-4883-89F4-CA32891A6384}" dt="2022-07-19T11:57:20.208" v="45" actId="2696"/>
        <pc:sldMkLst>
          <pc:docMk/>
          <pc:sldMk cId="745598599" sldId="281"/>
        </pc:sldMkLst>
      </pc:sldChg>
      <pc:sldChg chg="ord">
        <pc:chgData name="Jack Mayers" userId="95b0daa6-6c0a-41a8-b166-994314d9cd91" providerId="ADAL" clId="{675A73DC-D87F-4883-89F4-CA32891A6384}" dt="2022-07-19T12:59:50.238" v="49"/>
        <pc:sldMkLst>
          <pc:docMk/>
          <pc:sldMk cId="3687888603" sldId="287"/>
        </pc:sldMkLst>
      </pc:sldChg>
      <pc:sldChg chg="modSp mod">
        <pc:chgData name="Jack Mayers" userId="95b0daa6-6c0a-41a8-b166-994314d9cd91" providerId="ADAL" clId="{675A73DC-D87F-4883-89F4-CA32891A6384}" dt="2022-07-19T11:57:34.326" v="47" actId="1076"/>
        <pc:sldMkLst>
          <pc:docMk/>
          <pc:sldMk cId="1953362017" sldId="304"/>
        </pc:sldMkLst>
        <pc:spChg chg="mod">
          <ac:chgData name="Jack Mayers" userId="95b0daa6-6c0a-41a8-b166-994314d9cd91" providerId="ADAL" clId="{675A73DC-D87F-4883-89F4-CA32891A6384}" dt="2022-07-19T11:57:34.326" v="47" actId="1076"/>
          <ac:spMkLst>
            <pc:docMk/>
            <pc:sldMk cId="1953362017" sldId="304"/>
            <ac:spMk id="2" creationId="{00000000-0000-0000-0000-000000000000}"/>
          </ac:spMkLst>
        </pc:spChg>
      </pc:sldChg>
      <pc:sldChg chg="modSp mod">
        <pc:chgData name="Jack Mayers" userId="95b0daa6-6c0a-41a8-b166-994314d9cd91" providerId="ADAL" clId="{675A73DC-D87F-4883-89F4-CA32891A6384}" dt="2022-07-19T13:42:02.702" v="51" actId="20577"/>
        <pc:sldMkLst>
          <pc:docMk/>
          <pc:sldMk cId="3141481471" sldId="424"/>
        </pc:sldMkLst>
        <pc:spChg chg="mod">
          <ac:chgData name="Jack Mayers" userId="95b0daa6-6c0a-41a8-b166-994314d9cd91" providerId="ADAL" clId="{675A73DC-D87F-4883-89F4-CA32891A6384}" dt="2022-07-19T13:42:02.702" v="51" actId="20577"/>
          <ac:spMkLst>
            <pc:docMk/>
            <pc:sldMk cId="3141481471" sldId="424"/>
            <ac:spMk id="3" creationId="{3DFF82F0-7E8D-BC46-A71A-789A4CBF97D7}"/>
          </ac:spMkLst>
        </pc:spChg>
      </pc:sldChg>
      <pc:sldChg chg="modSp mod">
        <pc:chgData name="Jack Mayers" userId="95b0daa6-6c0a-41a8-b166-994314d9cd91" providerId="ADAL" clId="{675A73DC-D87F-4883-89F4-CA32891A6384}" dt="2022-07-19T13:54:28.101" v="53" actId="20577"/>
        <pc:sldMkLst>
          <pc:docMk/>
          <pc:sldMk cId="925104211" sldId="425"/>
        </pc:sldMkLst>
        <pc:spChg chg="mod">
          <ac:chgData name="Jack Mayers" userId="95b0daa6-6c0a-41a8-b166-994314d9cd91" providerId="ADAL" clId="{675A73DC-D87F-4883-89F4-CA32891A6384}" dt="2022-07-19T13:54:28.101" v="53" actId="20577"/>
          <ac:spMkLst>
            <pc:docMk/>
            <pc:sldMk cId="925104211" sldId="425"/>
            <ac:spMk id="3" creationId="{3DFF82F0-7E8D-BC46-A71A-789A4CBF97D7}"/>
          </ac:spMkLst>
        </pc:spChg>
      </pc:sldChg>
      <pc:sldChg chg="modAnim">
        <pc:chgData name="Jack Mayers" userId="95b0daa6-6c0a-41a8-b166-994314d9cd91" providerId="ADAL" clId="{675A73DC-D87F-4883-89F4-CA32891A6384}" dt="2022-07-19T11:55:46.339" v="34"/>
        <pc:sldMkLst>
          <pc:docMk/>
          <pc:sldMk cId="2875634281" sldId="426"/>
        </pc:sldMkLst>
      </pc:sldChg>
      <pc:sldChg chg="addSp modSp add mod modNotes">
        <pc:chgData name="Jack Mayers" userId="95b0daa6-6c0a-41a8-b166-994314d9cd91" providerId="ADAL" clId="{675A73DC-D87F-4883-89F4-CA32891A6384}" dt="2022-07-19T11:52:06.568" v="11" actId="20577"/>
        <pc:sldMkLst>
          <pc:docMk/>
          <pc:sldMk cId="3341748092" sldId="427"/>
        </pc:sldMkLst>
        <pc:picChg chg="add mod replST">
          <ac:chgData name="Jack Mayers" userId="95b0daa6-6c0a-41a8-b166-994314d9cd91" providerId="ADAL" clId="{675A73DC-D87F-4883-89F4-CA32891A6384}" dt="2022-07-19T11:52:06.391" v="9"/>
          <ac:picMkLst>
            <pc:docMk/>
            <pc:sldMk cId="3341748092" sldId="427"/>
            <ac:picMk id="3" creationId="{D8625547-A02A-787C-E77A-0C5CF884CC48}"/>
          </ac:picMkLst>
        </pc:picChg>
      </pc:sldChg>
      <pc:sldChg chg="addSp modSp add mod modNotes">
        <pc:chgData name="Jack Mayers" userId="95b0daa6-6c0a-41a8-b166-994314d9cd91" providerId="ADAL" clId="{675A73DC-D87F-4883-89F4-CA32891A6384}" dt="2022-07-19T11:53:22.064" v="17" actId="20577"/>
        <pc:sldMkLst>
          <pc:docMk/>
          <pc:sldMk cId="3733437797" sldId="428"/>
        </pc:sldMkLst>
        <pc:picChg chg="add mod replST">
          <ac:chgData name="Jack Mayers" userId="95b0daa6-6c0a-41a8-b166-994314d9cd91" providerId="ADAL" clId="{675A73DC-D87F-4883-89F4-CA32891A6384}" dt="2022-07-19T11:53:21.936" v="15"/>
          <ac:picMkLst>
            <pc:docMk/>
            <pc:sldMk cId="3733437797" sldId="428"/>
            <ac:picMk id="3" creationId="{0C6F5D8B-2E0F-EF1A-2E77-0CE1732DA4E2}"/>
          </ac:picMkLst>
        </pc:picChg>
      </pc:sldChg>
      <pc:sldChg chg="addSp modSp add mod modNotes">
        <pc:chgData name="Jack Mayers" userId="95b0daa6-6c0a-41a8-b166-994314d9cd91" providerId="ADAL" clId="{675A73DC-D87F-4883-89F4-CA32891A6384}" dt="2022-07-19T11:54:07.296" v="23" actId="20577"/>
        <pc:sldMkLst>
          <pc:docMk/>
          <pc:sldMk cId="1246433460" sldId="429"/>
        </pc:sldMkLst>
        <pc:picChg chg="add mod replST">
          <ac:chgData name="Jack Mayers" userId="95b0daa6-6c0a-41a8-b166-994314d9cd91" providerId="ADAL" clId="{675A73DC-D87F-4883-89F4-CA32891A6384}" dt="2022-07-19T11:54:07.204" v="21"/>
          <ac:picMkLst>
            <pc:docMk/>
            <pc:sldMk cId="1246433460" sldId="429"/>
            <ac:picMk id="3" creationId="{F1DE74CA-9C3C-678F-1851-A9E14D05A992}"/>
          </ac:picMkLst>
        </pc:picChg>
      </pc:sldChg>
      <pc:sldChg chg="addSp modSp add mod modNotes">
        <pc:chgData name="Jack Mayers" userId="95b0daa6-6c0a-41a8-b166-994314d9cd91" providerId="ADAL" clId="{675A73DC-D87F-4883-89F4-CA32891A6384}" dt="2022-07-19T11:54:54.490" v="29" actId="20577"/>
        <pc:sldMkLst>
          <pc:docMk/>
          <pc:sldMk cId="2303987889" sldId="430"/>
        </pc:sldMkLst>
        <pc:picChg chg="add mod replST">
          <ac:chgData name="Jack Mayers" userId="95b0daa6-6c0a-41a8-b166-994314d9cd91" providerId="ADAL" clId="{675A73DC-D87F-4883-89F4-CA32891A6384}" dt="2022-07-19T11:54:54.399" v="27"/>
          <ac:picMkLst>
            <pc:docMk/>
            <pc:sldMk cId="2303987889" sldId="430"/>
            <ac:picMk id="3" creationId="{E1FEF571-FBF1-76E3-E66E-9B37C533F670}"/>
          </ac:picMkLst>
        </pc:picChg>
      </pc:sldChg>
      <pc:sldChg chg="addSp delSp modSp add mod delAnim modAnim">
        <pc:chgData name="Jack Mayers" userId="95b0daa6-6c0a-41a8-b166-994314d9cd91" providerId="ADAL" clId="{675A73DC-D87F-4883-89F4-CA32891A6384}" dt="2022-07-19T11:57:00.213" v="43"/>
        <pc:sldMkLst>
          <pc:docMk/>
          <pc:sldMk cId="0" sldId="431"/>
        </pc:sldMkLst>
        <pc:spChg chg="add mod">
          <ac:chgData name="Jack Mayers" userId="95b0daa6-6c0a-41a8-b166-994314d9cd91" providerId="ADAL" clId="{675A73DC-D87F-4883-89F4-CA32891A6384}" dt="2022-07-19T11:56:54.178" v="42" actId="1076"/>
          <ac:spMkLst>
            <pc:docMk/>
            <pc:sldMk cId="0" sldId="431"/>
            <ac:spMk id="26" creationId="{23E717CF-5033-828C-8DC1-1071E039F435}"/>
          </ac:spMkLst>
        </pc:spChg>
        <pc:spChg chg="add mod">
          <ac:chgData name="Jack Mayers" userId="95b0daa6-6c0a-41a8-b166-994314d9cd91" providerId="ADAL" clId="{675A73DC-D87F-4883-89F4-CA32891A6384}" dt="2022-07-19T11:56:54.178" v="42" actId="1076"/>
          <ac:spMkLst>
            <pc:docMk/>
            <pc:sldMk cId="0" sldId="431"/>
            <ac:spMk id="28" creationId="{9BAAEA75-8CF0-6A47-211A-DC58F02D412A}"/>
          </ac:spMkLst>
        </pc:spChg>
        <pc:spChg chg="del">
          <ac:chgData name="Jack Mayers" userId="95b0daa6-6c0a-41a8-b166-994314d9cd91" providerId="ADAL" clId="{675A73DC-D87F-4883-89F4-CA32891A6384}" dt="2022-07-19T11:56:46.799" v="40" actId="478"/>
          <ac:spMkLst>
            <pc:docMk/>
            <pc:sldMk cId="0" sldId="431"/>
            <ac:spMk id="31" creationId="{8802E31B-E7E5-7C80-F402-3EED0031A057}"/>
          </ac:spMkLst>
        </pc:spChg>
        <pc:spChg chg="del">
          <ac:chgData name="Jack Mayers" userId="95b0daa6-6c0a-41a8-b166-994314d9cd91" providerId="ADAL" clId="{675A73DC-D87F-4883-89F4-CA32891A6384}" dt="2022-07-19T11:56:48.197" v="41" actId="478"/>
          <ac:spMkLst>
            <pc:docMk/>
            <pc:sldMk cId="0" sldId="431"/>
            <ac:spMk id="32" creationId="{D4F81938-885E-892C-7638-A83FCCB43C9F}"/>
          </ac:spMkLst>
        </pc:spChg>
        <pc:picChg chg="add mod">
          <ac:chgData name="Jack Mayers" userId="95b0daa6-6c0a-41a8-b166-994314d9cd91" providerId="ADAL" clId="{675A73DC-D87F-4883-89F4-CA32891A6384}" dt="2022-07-19T11:57:00.213" v="43"/>
          <ac:picMkLst>
            <pc:docMk/>
            <pc:sldMk cId="0" sldId="431"/>
            <ac:picMk id="25" creationId="{E9E860C4-8D13-53CB-64FA-29BF27C77F79}"/>
          </ac:picMkLst>
        </pc:picChg>
        <pc:picChg chg="del">
          <ac:chgData name="Jack Mayers" userId="95b0daa6-6c0a-41a8-b166-994314d9cd91" providerId="ADAL" clId="{675A73DC-D87F-4883-89F4-CA32891A6384}" dt="2022-07-19T11:56:33.467" v="36" actId="478"/>
          <ac:picMkLst>
            <pc:docMk/>
            <pc:sldMk cId="0" sldId="431"/>
            <ac:picMk id="34" creationId="{EFC0209B-FB53-A53F-0D71-6E2DED823333}"/>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svg"/><Relationship Id="rId1" Type="http://schemas.openxmlformats.org/officeDocument/2006/relationships/image" Target="../media/image90.png"/><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diagrams/_rels/data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diagrams/_rels/data3.xml.rels><?xml version="1.0" encoding="UTF-8" standalone="yes"?>
<Relationships xmlns="http://schemas.openxmlformats.org/package/2006/relationships"><Relationship Id="rId1" Type="http://schemas.openxmlformats.org/officeDocument/2006/relationships/image" Target="../media/image97.png"/></Relationships>
</file>

<file path=ppt/diagrams/_rels/data4.xml.rels><?xml version="1.0" encoding="UTF-8" standalone="yes"?>
<Relationships xmlns="http://schemas.openxmlformats.org/package/2006/relationships"><Relationship Id="rId1" Type="http://schemas.openxmlformats.org/officeDocument/2006/relationships/image" Target="../media/image99.png"/></Relationships>
</file>

<file path=ppt/diagrams/_rels/data5.xml.rels><?xml version="1.0" encoding="UTF-8" standalone="yes"?>
<Relationships xmlns="http://schemas.openxmlformats.org/package/2006/relationships"><Relationship Id="rId8" Type="http://schemas.openxmlformats.org/officeDocument/2006/relationships/image" Target="../media/image119.svg"/><Relationship Id="rId13" Type="http://schemas.openxmlformats.org/officeDocument/2006/relationships/image" Target="../media/image124.png"/><Relationship Id="rId18" Type="http://schemas.openxmlformats.org/officeDocument/2006/relationships/image" Target="../media/image129.svg"/><Relationship Id="rId3" Type="http://schemas.openxmlformats.org/officeDocument/2006/relationships/image" Target="../media/image114.png"/><Relationship Id="rId21" Type="http://schemas.openxmlformats.org/officeDocument/2006/relationships/image" Target="../media/image132.png"/><Relationship Id="rId7" Type="http://schemas.openxmlformats.org/officeDocument/2006/relationships/image" Target="../media/image118.png"/><Relationship Id="rId12" Type="http://schemas.openxmlformats.org/officeDocument/2006/relationships/image" Target="../media/image123.svg"/><Relationship Id="rId17" Type="http://schemas.openxmlformats.org/officeDocument/2006/relationships/image" Target="../media/image128.png"/><Relationship Id="rId2" Type="http://schemas.openxmlformats.org/officeDocument/2006/relationships/image" Target="../media/image113.svg"/><Relationship Id="rId16" Type="http://schemas.openxmlformats.org/officeDocument/2006/relationships/image" Target="../media/image127.svg"/><Relationship Id="rId20" Type="http://schemas.openxmlformats.org/officeDocument/2006/relationships/image" Target="../media/image131.svg"/><Relationship Id="rId1" Type="http://schemas.openxmlformats.org/officeDocument/2006/relationships/image" Target="../media/image112.png"/><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5" Type="http://schemas.openxmlformats.org/officeDocument/2006/relationships/image" Target="../media/image126.png"/><Relationship Id="rId10" Type="http://schemas.openxmlformats.org/officeDocument/2006/relationships/image" Target="../media/image121.svg"/><Relationship Id="rId19" Type="http://schemas.openxmlformats.org/officeDocument/2006/relationships/image" Target="../media/image130.png"/><Relationship Id="rId4" Type="http://schemas.openxmlformats.org/officeDocument/2006/relationships/image" Target="../media/image115.svg"/><Relationship Id="rId9" Type="http://schemas.openxmlformats.org/officeDocument/2006/relationships/image" Target="../media/image120.png"/><Relationship Id="rId14" Type="http://schemas.openxmlformats.org/officeDocument/2006/relationships/image" Target="../media/image125.svg"/><Relationship Id="rId22" Type="http://schemas.openxmlformats.org/officeDocument/2006/relationships/image" Target="../media/image13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svg"/><Relationship Id="rId1" Type="http://schemas.openxmlformats.org/officeDocument/2006/relationships/image" Target="../media/image90.png"/><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diagrams/_rels/drawing3.xml.rels><?xml version="1.0" encoding="UTF-8" standalone="yes"?>
<Relationships xmlns="http://schemas.openxmlformats.org/package/2006/relationships"><Relationship Id="rId1" Type="http://schemas.openxmlformats.org/officeDocument/2006/relationships/image" Target="../media/image97.png"/></Relationships>
</file>

<file path=ppt/diagrams/_rels/drawing4.xml.rels><?xml version="1.0" encoding="UTF-8" standalone="yes"?>
<Relationships xmlns="http://schemas.openxmlformats.org/package/2006/relationships"><Relationship Id="rId1" Type="http://schemas.openxmlformats.org/officeDocument/2006/relationships/image" Target="../media/image99.png"/></Relationships>
</file>

<file path=ppt/diagrams/_rels/drawing5.xml.rels><?xml version="1.0" encoding="UTF-8" standalone="yes"?>
<Relationships xmlns="http://schemas.openxmlformats.org/package/2006/relationships"><Relationship Id="rId8" Type="http://schemas.openxmlformats.org/officeDocument/2006/relationships/image" Target="../media/image119.svg"/><Relationship Id="rId13" Type="http://schemas.openxmlformats.org/officeDocument/2006/relationships/image" Target="../media/image124.png"/><Relationship Id="rId18" Type="http://schemas.openxmlformats.org/officeDocument/2006/relationships/image" Target="../media/image129.svg"/><Relationship Id="rId3" Type="http://schemas.openxmlformats.org/officeDocument/2006/relationships/image" Target="../media/image114.png"/><Relationship Id="rId21" Type="http://schemas.openxmlformats.org/officeDocument/2006/relationships/image" Target="../media/image132.png"/><Relationship Id="rId7" Type="http://schemas.openxmlformats.org/officeDocument/2006/relationships/image" Target="../media/image118.png"/><Relationship Id="rId12" Type="http://schemas.openxmlformats.org/officeDocument/2006/relationships/image" Target="../media/image123.svg"/><Relationship Id="rId17" Type="http://schemas.openxmlformats.org/officeDocument/2006/relationships/image" Target="../media/image128.png"/><Relationship Id="rId2" Type="http://schemas.openxmlformats.org/officeDocument/2006/relationships/image" Target="../media/image113.svg"/><Relationship Id="rId16" Type="http://schemas.openxmlformats.org/officeDocument/2006/relationships/image" Target="../media/image127.svg"/><Relationship Id="rId20" Type="http://schemas.openxmlformats.org/officeDocument/2006/relationships/image" Target="../media/image131.svg"/><Relationship Id="rId1" Type="http://schemas.openxmlformats.org/officeDocument/2006/relationships/image" Target="../media/image112.png"/><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5" Type="http://schemas.openxmlformats.org/officeDocument/2006/relationships/image" Target="../media/image126.png"/><Relationship Id="rId10" Type="http://schemas.openxmlformats.org/officeDocument/2006/relationships/image" Target="../media/image121.svg"/><Relationship Id="rId19" Type="http://schemas.openxmlformats.org/officeDocument/2006/relationships/image" Target="../media/image130.png"/><Relationship Id="rId4" Type="http://schemas.openxmlformats.org/officeDocument/2006/relationships/image" Target="../media/image115.svg"/><Relationship Id="rId9" Type="http://schemas.openxmlformats.org/officeDocument/2006/relationships/image" Target="../media/image120.png"/><Relationship Id="rId14" Type="http://schemas.openxmlformats.org/officeDocument/2006/relationships/image" Target="../media/image125.svg"/><Relationship Id="rId22" Type="http://schemas.openxmlformats.org/officeDocument/2006/relationships/image" Target="../media/image133.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94A7AB-2E27-406E-B76F-88E6F0BE31E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rtlCol="0"/>
        <a:lstStyle/>
        <a:p>
          <a:pPr rtl="0"/>
          <a:endParaRPr lang="en-US"/>
        </a:p>
      </dgm:t>
    </dgm:pt>
    <dgm:pt modelId="{6C2CD243-3149-452F-B3E2-7E113E22EE49}">
      <dgm:prSet custT="1"/>
      <dgm:spPr/>
      <dgm:t>
        <a:bodyPr rtlCol="0"/>
        <a:lstStyle/>
        <a:p>
          <a:pPr rtl="0">
            <a:lnSpc>
              <a:spcPct val="100000"/>
            </a:lnSpc>
            <a:defRPr cap="all"/>
          </a:pPr>
          <a:r>
            <a:rPr lang="cy-gb" sz="1200" dirty="0">
              <a:solidFill>
                <a:schemeClr val="tx1"/>
              </a:solidFill>
            </a:rPr>
            <a:t>Rhaid i chi fodloni un o'r chwe sail gyfreithiol dros brosesu data.</a:t>
          </a:r>
        </a:p>
      </dgm:t>
    </dgm:pt>
    <dgm:pt modelId="{C2226D15-DB73-4889-ADC6-73F25E469E61}" type="parTrans" cxnId="{670BA7BB-1A3C-48FE-B6A4-40BA8422FBB2}">
      <dgm:prSet/>
      <dgm:spPr/>
      <dgm:t>
        <a:bodyPr rtlCol="0"/>
        <a:lstStyle/>
        <a:p>
          <a:pPr rtl="0"/>
          <a:endParaRPr lang="en-US"/>
        </a:p>
      </dgm:t>
    </dgm:pt>
    <dgm:pt modelId="{C97AC7B7-707F-4D4D-A89B-9F9A54E08EA7}" type="sibTrans" cxnId="{670BA7BB-1A3C-48FE-B6A4-40BA8422FBB2}">
      <dgm:prSet/>
      <dgm:spPr/>
      <dgm:t>
        <a:bodyPr rtlCol="0"/>
        <a:lstStyle/>
        <a:p>
          <a:pPr rtl="0"/>
          <a:endParaRPr lang="en-US"/>
        </a:p>
      </dgm:t>
    </dgm:pt>
    <dgm:pt modelId="{F6426D2F-6EBD-48D6-A588-955C113AEFC8}">
      <dgm:prSet custT="1"/>
      <dgm:spPr/>
      <dgm:t>
        <a:bodyPr rtlCol="0"/>
        <a:lstStyle/>
        <a:p>
          <a:pPr rtl="0">
            <a:lnSpc>
              <a:spcPct val="100000"/>
            </a:lnSpc>
            <a:defRPr cap="all"/>
          </a:pPr>
          <a:r>
            <a:rPr lang="cy-gb" sz="1200" dirty="0">
              <a:solidFill>
                <a:schemeClr val="tx1"/>
              </a:solidFill>
            </a:rPr>
            <a:t>Rhaid i chi beidio â thwyllo na chamarwain gwrthrychau data pan fyddwch yn casglu eu data.</a:t>
          </a:r>
        </a:p>
      </dgm:t>
    </dgm:pt>
    <dgm:pt modelId="{2B06D423-761F-4152-A267-FDF9ED7BB6DA}" type="parTrans" cxnId="{9FDB5252-0AB2-4907-82DB-9B4261A68CAC}">
      <dgm:prSet/>
      <dgm:spPr/>
      <dgm:t>
        <a:bodyPr rtlCol="0"/>
        <a:lstStyle/>
        <a:p>
          <a:pPr rtl="0"/>
          <a:endParaRPr lang="en-US"/>
        </a:p>
      </dgm:t>
    </dgm:pt>
    <dgm:pt modelId="{0262F9CC-B14F-4CFB-889C-9F60983DD3C0}" type="sibTrans" cxnId="{9FDB5252-0AB2-4907-82DB-9B4261A68CAC}">
      <dgm:prSet/>
      <dgm:spPr/>
      <dgm:t>
        <a:bodyPr rtlCol="0"/>
        <a:lstStyle/>
        <a:p>
          <a:pPr rtl="0"/>
          <a:endParaRPr lang="en-US"/>
        </a:p>
      </dgm:t>
    </dgm:pt>
    <dgm:pt modelId="{32B096C5-A78F-40E9-A96C-BE2E345EC5A0}">
      <dgm:prSet custT="1"/>
      <dgm:spPr/>
      <dgm:t>
        <a:bodyPr rtlCol="0"/>
        <a:lstStyle/>
        <a:p>
          <a:pPr rtl="0">
            <a:lnSpc>
              <a:spcPct val="100000"/>
            </a:lnSpc>
            <a:defRPr cap="all"/>
          </a:pPr>
          <a:r>
            <a:rPr lang="cy-gb" sz="1200" dirty="0">
              <a:solidFill>
                <a:schemeClr val="tx1"/>
              </a:solidFill>
            </a:rPr>
            <a:t>Rhaid i chi fod yn agored ac yn glir gyda gwrthrych y data ynghylch sut rydych yn bwriadu prosesu eu data. </a:t>
          </a:r>
        </a:p>
      </dgm:t>
    </dgm:pt>
    <dgm:pt modelId="{7E8A5575-B695-4A90-A521-765B145BBCAA}" type="parTrans" cxnId="{5903DE04-6AE3-448F-898F-EC8CCD4D9B66}">
      <dgm:prSet/>
      <dgm:spPr/>
      <dgm:t>
        <a:bodyPr rtlCol="0"/>
        <a:lstStyle/>
        <a:p>
          <a:pPr rtl="0"/>
          <a:endParaRPr lang="en-US"/>
        </a:p>
      </dgm:t>
    </dgm:pt>
    <dgm:pt modelId="{FFAFE7DE-9F7A-420E-BA96-FABEB400CFC4}" type="sibTrans" cxnId="{5903DE04-6AE3-448F-898F-EC8CCD4D9B66}">
      <dgm:prSet/>
      <dgm:spPr/>
      <dgm:t>
        <a:bodyPr rtlCol="0"/>
        <a:lstStyle/>
        <a:p>
          <a:pPr rtl="0"/>
          <a:endParaRPr lang="en-US"/>
        </a:p>
      </dgm:t>
    </dgm:pt>
    <dgm:pt modelId="{BFF1B135-FE79-47C1-9742-045B9419136C}" type="pres">
      <dgm:prSet presAssocID="{D594A7AB-2E27-406E-B76F-88E6F0BE31E5}" presName="root" presStyleCnt="0">
        <dgm:presLayoutVars>
          <dgm:dir/>
          <dgm:resizeHandles val="exact"/>
        </dgm:presLayoutVars>
      </dgm:prSet>
      <dgm:spPr/>
    </dgm:pt>
    <dgm:pt modelId="{7FE8659E-390F-4D97-9ACF-3E7440153A9A}" type="pres">
      <dgm:prSet presAssocID="{6C2CD243-3149-452F-B3E2-7E113E22EE49}" presName="compNode" presStyleCnt="0"/>
      <dgm:spPr/>
    </dgm:pt>
    <dgm:pt modelId="{A1DD7FC2-4A0D-42DD-8BA5-8E0E69C2A0D8}" type="pres">
      <dgm:prSet presAssocID="{6C2CD243-3149-452F-B3E2-7E113E22EE49}" presName="iconBgRect" presStyleLbl="bgShp" presStyleIdx="0" presStyleCnt="3"/>
      <dgm:spPr/>
    </dgm:pt>
    <dgm:pt modelId="{C9E34E94-AE3F-48A0-BAF2-B288632C7E15}" type="pres">
      <dgm:prSet presAssocID="{6C2CD243-3149-452F-B3E2-7E113E22EE4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BD3CE304-98FD-4D8D-858B-B8B7A9AB5991}" type="pres">
      <dgm:prSet presAssocID="{6C2CD243-3149-452F-B3E2-7E113E22EE49}" presName="spaceRect" presStyleCnt="0"/>
      <dgm:spPr/>
    </dgm:pt>
    <dgm:pt modelId="{51385311-A0A3-424B-8F8C-B2890A07825B}" type="pres">
      <dgm:prSet presAssocID="{6C2CD243-3149-452F-B3E2-7E113E22EE49}" presName="textRect" presStyleLbl="revTx" presStyleIdx="0" presStyleCnt="3">
        <dgm:presLayoutVars>
          <dgm:chMax val="1"/>
          <dgm:chPref val="1"/>
        </dgm:presLayoutVars>
      </dgm:prSet>
      <dgm:spPr/>
    </dgm:pt>
    <dgm:pt modelId="{3102FC85-AB0F-4146-B5B3-80CAB279491E}" type="pres">
      <dgm:prSet presAssocID="{C97AC7B7-707F-4D4D-A89B-9F9A54E08EA7}" presName="sibTrans" presStyleCnt="0"/>
      <dgm:spPr/>
    </dgm:pt>
    <dgm:pt modelId="{BCBB2AD5-D1F7-4662-A2C5-F879BFC483DA}" type="pres">
      <dgm:prSet presAssocID="{F6426D2F-6EBD-48D6-A588-955C113AEFC8}" presName="compNode" presStyleCnt="0"/>
      <dgm:spPr/>
    </dgm:pt>
    <dgm:pt modelId="{E552FD66-9F93-4031-8921-7A6DD4031281}" type="pres">
      <dgm:prSet presAssocID="{F6426D2F-6EBD-48D6-A588-955C113AEFC8}" presName="iconBgRect" presStyleLbl="bgShp" presStyleIdx="1" presStyleCnt="3"/>
      <dgm:spPr/>
    </dgm:pt>
    <dgm:pt modelId="{18FE9CAE-B395-4BE2-98A3-E9888F016F70}" type="pres">
      <dgm:prSet presAssocID="{F6426D2F-6EBD-48D6-A588-955C113AEFC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E27438B0-378D-4569-8167-E948EEA5FCEF}" type="pres">
      <dgm:prSet presAssocID="{F6426D2F-6EBD-48D6-A588-955C113AEFC8}" presName="spaceRect" presStyleCnt="0"/>
      <dgm:spPr/>
    </dgm:pt>
    <dgm:pt modelId="{B8EA3CD3-E29D-4DEA-AC42-D25971A766E8}" type="pres">
      <dgm:prSet presAssocID="{F6426D2F-6EBD-48D6-A588-955C113AEFC8}" presName="textRect" presStyleLbl="revTx" presStyleIdx="1" presStyleCnt="3">
        <dgm:presLayoutVars>
          <dgm:chMax val="1"/>
          <dgm:chPref val="1"/>
        </dgm:presLayoutVars>
      </dgm:prSet>
      <dgm:spPr/>
    </dgm:pt>
    <dgm:pt modelId="{E391E5C2-D78B-4CDB-A214-5747F932123C}" type="pres">
      <dgm:prSet presAssocID="{0262F9CC-B14F-4CFB-889C-9F60983DD3C0}" presName="sibTrans" presStyleCnt="0"/>
      <dgm:spPr/>
    </dgm:pt>
    <dgm:pt modelId="{81B18AA9-59A8-4BBA-A0E5-8DC843F32542}" type="pres">
      <dgm:prSet presAssocID="{32B096C5-A78F-40E9-A96C-BE2E345EC5A0}" presName="compNode" presStyleCnt="0"/>
      <dgm:spPr/>
    </dgm:pt>
    <dgm:pt modelId="{0987376C-1B24-4601-8AF2-DB63EDFB4B36}" type="pres">
      <dgm:prSet presAssocID="{32B096C5-A78F-40E9-A96C-BE2E345EC5A0}" presName="iconBgRect" presStyleLbl="bgShp" presStyleIdx="2" presStyleCnt="3"/>
      <dgm:spPr/>
    </dgm:pt>
    <dgm:pt modelId="{F8557254-0BDF-421B-9BEA-FB8F60756E82}" type="pres">
      <dgm:prSet presAssocID="{32B096C5-A78F-40E9-A96C-BE2E345EC5A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ck"/>
        </a:ext>
      </dgm:extLst>
    </dgm:pt>
    <dgm:pt modelId="{0F020C9F-FF76-46F8-B266-909F82D3A5FB}" type="pres">
      <dgm:prSet presAssocID="{32B096C5-A78F-40E9-A96C-BE2E345EC5A0}" presName="spaceRect" presStyleCnt="0"/>
      <dgm:spPr/>
    </dgm:pt>
    <dgm:pt modelId="{FC0C2F07-D8BF-4369-AD24-7A0B5CDE3891}" type="pres">
      <dgm:prSet presAssocID="{32B096C5-A78F-40E9-A96C-BE2E345EC5A0}" presName="textRect" presStyleLbl="revTx" presStyleIdx="2" presStyleCnt="3">
        <dgm:presLayoutVars>
          <dgm:chMax val="1"/>
          <dgm:chPref val="1"/>
        </dgm:presLayoutVars>
      </dgm:prSet>
      <dgm:spPr/>
    </dgm:pt>
  </dgm:ptLst>
  <dgm:cxnLst>
    <dgm:cxn modelId="{5903DE04-6AE3-448F-898F-EC8CCD4D9B66}" srcId="{D594A7AB-2E27-406E-B76F-88E6F0BE31E5}" destId="{32B096C5-A78F-40E9-A96C-BE2E345EC5A0}" srcOrd="2" destOrd="0" parTransId="{7E8A5575-B695-4A90-A521-765B145BBCAA}" sibTransId="{FFAFE7DE-9F7A-420E-BA96-FABEB400CFC4}"/>
    <dgm:cxn modelId="{6C17A948-4A07-654E-9AB7-0107AE55F3F5}" type="presOf" srcId="{F6426D2F-6EBD-48D6-A588-955C113AEFC8}" destId="{B8EA3CD3-E29D-4DEA-AC42-D25971A766E8}" srcOrd="0" destOrd="0" presId="urn:microsoft.com/office/officeart/2018/5/layout/IconCircleLabelList"/>
    <dgm:cxn modelId="{9FDB5252-0AB2-4907-82DB-9B4261A68CAC}" srcId="{D594A7AB-2E27-406E-B76F-88E6F0BE31E5}" destId="{F6426D2F-6EBD-48D6-A588-955C113AEFC8}" srcOrd="1" destOrd="0" parTransId="{2B06D423-761F-4152-A267-FDF9ED7BB6DA}" sibTransId="{0262F9CC-B14F-4CFB-889C-9F60983DD3C0}"/>
    <dgm:cxn modelId="{CBA56656-9940-5B49-A7B7-AA139E459AD3}" type="presOf" srcId="{D594A7AB-2E27-406E-B76F-88E6F0BE31E5}" destId="{BFF1B135-FE79-47C1-9742-045B9419136C}" srcOrd="0" destOrd="0" presId="urn:microsoft.com/office/officeart/2018/5/layout/IconCircleLabelList"/>
    <dgm:cxn modelId="{8B679196-D50A-D542-B95E-2A3F0F3E3B8C}" type="presOf" srcId="{6C2CD243-3149-452F-B3E2-7E113E22EE49}" destId="{51385311-A0A3-424B-8F8C-B2890A07825B}" srcOrd="0" destOrd="0" presId="urn:microsoft.com/office/officeart/2018/5/layout/IconCircleLabelList"/>
    <dgm:cxn modelId="{670BA7BB-1A3C-48FE-B6A4-40BA8422FBB2}" srcId="{D594A7AB-2E27-406E-B76F-88E6F0BE31E5}" destId="{6C2CD243-3149-452F-B3E2-7E113E22EE49}" srcOrd="0" destOrd="0" parTransId="{C2226D15-DB73-4889-ADC6-73F25E469E61}" sibTransId="{C97AC7B7-707F-4D4D-A89B-9F9A54E08EA7}"/>
    <dgm:cxn modelId="{3D237FE3-C1C7-5A4B-B088-3294AD48D3E6}" type="presOf" srcId="{32B096C5-A78F-40E9-A96C-BE2E345EC5A0}" destId="{FC0C2F07-D8BF-4369-AD24-7A0B5CDE3891}" srcOrd="0" destOrd="0" presId="urn:microsoft.com/office/officeart/2018/5/layout/IconCircleLabelList"/>
    <dgm:cxn modelId="{01F357B8-FDD8-244F-A32F-ABFA3E818BF5}" type="presParOf" srcId="{BFF1B135-FE79-47C1-9742-045B9419136C}" destId="{7FE8659E-390F-4D97-9ACF-3E7440153A9A}" srcOrd="0" destOrd="0" presId="urn:microsoft.com/office/officeart/2018/5/layout/IconCircleLabelList"/>
    <dgm:cxn modelId="{321381B9-83F8-6047-A14A-2D6552C56A97}" type="presParOf" srcId="{7FE8659E-390F-4D97-9ACF-3E7440153A9A}" destId="{A1DD7FC2-4A0D-42DD-8BA5-8E0E69C2A0D8}" srcOrd="0" destOrd="0" presId="urn:microsoft.com/office/officeart/2018/5/layout/IconCircleLabelList"/>
    <dgm:cxn modelId="{D1842A3E-768F-5649-BFD2-5EED9BD87711}" type="presParOf" srcId="{7FE8659E-390F-4D97-9ACF-3E7440153A9A}" destId="{C9E34E94-AE3F-48A0-BAF2-B288632C7E15}" srcOrd="1" destOrd="0" presId="urn:microsoft.com/office/officeart/2018/5/layout/IconCircleLabelList"/>
    <dgm:cxn modelId="{3991CA3B-68F0-204C-8947-86113484524C}" type="presParOf" srcId="{7FE8659E-390F-4D97-9ACF-3E7440153A9A}" destId="{BD3CE304-98FD-4D8D-858B-B8B7A9AB5991}" srcOrd="2" destOrd="0" presId="urn:microsoft.com/office/officeart/2018/5/layout/IconCircleLabelList"/>
    <dgm:cxn modelId="{28F4BEE0-CB5B-C24B-AB33-857F2BF6D20E}" type="presParOf" srcId="{7FE8659E-390F-4D97-9ACF-3E7440153A9A}" destId="{51385311-A0A3-424B-8F8C-B2890A07825B}" srcOrd="3" destOrd="0" presId="urn:microsoft.com/office/officeart/2018/5/layout/IconCircleLabelList"/>
    <dgm:cxn modelId="{E626CE3E-F761-5B42-B6C0-AE9DF16985E3}" type="presParOf" srcId="{BFF1B135-FE79-47C1-9742-045B9419136C}" destId="{3102FC85-AB0F-4146-B5B3-80CAB279491E}" srcOrd="1" destOrd="0" presId="urn:microsoft.com/office/officeart/2018/5/layout/IconCircleLabelList"/>
    <dgm:cxn modelId="{0A68F4E0-4E41-834D-95B6-ACDC2A1FE0E8}" type="presParOf" srcId="{BFF1B135-FE79-47C1-9742-045B9419136C}" destId="{BCBB2AD5-D1F7-4662-A2C5-F879BFC483DA}" srcOrd="2" destOrd="0" presId="urn:microsoft.com/office/officeart/2018/5/layout/IconCircleLabelList"/>
    <dgm:cxn modelId="{3C3567D9-9D32-274B-A8C8-2E208F5BFADE}" type="presParOf" srcId="{BCBB2AD5-D1F7-4662-A2C5-F879BFC483DA}" destId="{E552FD66-9F93-4031-8921-7A6DD4031281}" srcOrd="0" destOrd="0" presId="urn:microsoft.com/office/officeart/2018/5/layout/IconCircleLabelList"/>
    <dgm:cxn modelId="{E810DBAE-0256-E14D-B16B-6078805EA6DE}" type="presParOf" srcId="{BCBB2AD5-D1F7-4662-A2C5-F879BFC483DA}" destId="{18FE9CAE-B395-4BE2-98A3-E9888F016F70}" srcOrd="1" destOrd="0" presId="urn:microsoft.com/office/officeart/2018/5/layout/IconCircleLabelList"/>
    <dgm:cxn modelId="{315B80EC-B8C1-5946-9962-387707F50BA4}" type="presParOf" srcId="{BCBB2AD5-D1F7-4662-A2C5-F879BFC483DA}" destId="{E27438B0-378D-4569-8167-E948EEA5FCEF}" srcOrd="2" destOrd="0" presId="urn:microsoft.com/office/officeart/2018/5/layout/IconCircleLabelList"/>
    <dgm:cxn modelId="{227DB144-0842-6C45-8DBA-8923DA2F0747}" type="presParOf" srcId="{BCBB2AD5-D1F7-4662-A2C5-F879BFC483DA}" destId="{B8EA3CD3-E29D-4DEA-AC42-D25971A766E8}" srcOrd="3" destOrd="0" presId="urn:microsoft.com/office/officeart/2018/5/layout/IconCircleLabelList"/>
    <dgm:cxn modelId="{66459867-C741-C94E-85EF-40AEBE153F81}" type="presParOf" srcId="{BFF1B135-FE79-47C1-9742-045B9419136C}" destId="{E391E5C2-D78B-4CDB-A214-5747F932123C}" srcOrd="3" destOrd="0" presId="urn:microsoft.com/office/officeart/2018/5/layout/IconCircleLabelList"/>
    <dgm:cxn modelId="{890C818F-B735-C049-88FF-8A3B5C94A06E}" type="presParOf" srcId="{BFF1B135-FE79-47C1-9742-045B9419136C}" destId="{81B18AA9-59A8-4BBA-A0E5-8DC843F32542}" srcOrd="4" destOrd="0" presId="urn:microsoft.com/office/officeart/2018/5/layout/IconCircleLabelList"/>
    <dgm:cxn modelId="{29EE9799-382C-C341-9115-28AF4C227C87}" type="presParOf" srcId="{81B18AA9-59A8-4BBA-A0E5-8DC843F32542}" destId="{0987376C-1B24-4601-8AF2-DB63EDFB4B36}" srcOrd="0" destOrd="0" presId="urn:microsoft.com/office/officeart/2018/5/layout/IconCircleLabelList"/>
    <dgm:cxn modelId="{B79EF182-2EFF-124D-B2FC-5700803855E7}" type="presParOf" srcId="{81B18AA9-59A8-4BBA-A0E5-8DC843F32542}" destId="{F8557254-0BDF-421B-9BEA-FB8F60756E82}" srcOrd="1" destOrd="0" presId="urn:microsoft.com/office/officeart/2018/5/layout/IconCircleLabelList"/>
    <dgm:cxn modelId="{55B01ED6-50EE-4E4B-8D12-458CDE441355}" type="presParOf" srcId="{81B18AA9-59A8-4BBA-A0E5-8DC843F32542}" destId="{0F020C9F-FF76-46F8-B266-909F82D3A5FB}" srcOrd="2" destOrd="0" presId="urn:microsoft.com/office/officeart/2018/5/layout/IconCircleLabelList"/>
    <dgm:cxn modelId="{1772B7F1-6BBC-8745-A968-89DFE4473A7D}" type="presParOf" srcId="{81B18AA9-59A8-4BBA-A0E5-8DC843F32542}" destId="{FC0C2F07-D8BF-4369-AD24-7A0B5CDE3891}"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94A7AB-2E27-406E-B76F-88E6F0BE31E5}" type="doc">
      <dgm:prSet loTypeId="urn:microsoft.com/office/officeart/2018/5/layout/IconCircleLabelList" loCatId="icon" qsTypeId="urn:microsoft.com/office/officeart/2005/8/quickstyle/simple1" qsCatId="simple" csTypeId="urn:microsoft.com/office/officeart/2018/5/colors/Iconchunking_neutralicon_accent3_2" csCatId="accent3" phldr="1"/>
      <dgm:spPr/>
      <dgm:t>
        <a:bodyPr rtlCol="0"/>
        <a:lstStyle/>
        <a:p>
          <a:pPr rtl="0"/>
          <a:endParaRPr lang="en-US"/>
        </a:p>
      </dgm:t>
    </dgm:pt>
    <dgm:pt modelId="{DB97BC76-E1C0-9048-BC13-8D9F35750FB8}">
      <dgm:prSet/>
      <dgm:spPr/>
      <dgm:t>
        <a:bodyPr rtlCol="0"/>
        <a:lstStyle/>
        <a:p>
          <a:pPr rtl="0">
            <a:defRPr cap="all"/>
          </a:pPr>
          <a:r>
            <a:rPr lang="cy-gb"/>
            <a:t>Cydsyniad</a:t>
          </a:r>
        </a:p>
      </dgm:t>
    </dgm:pt>
    <dgm:pt modelId="{1A78E961-F784-FD46-836A-F774921C8424}" type="parTrans" cxnId="{39C09463-EEC0-4A4F-A120-E7A229B6091A}">
      <dgm:prSet/>
      <dgm:spPr/>
      <dgm:t>
        <a:bodyPr rtlCol="0"/>
        <a:lstStyle/>
        <a:p>
          <a:pPr rtl="0"/>
          <a:endParaRPr lang="en-GB"/>
        </a:p>
      </dgm:t>
    </dgm:pt>
    <dgm:pt modelId="{EC9F6002-3771-CF49-8676-7999D22EF105}" type="sibTrans" cxnId="{39C09463-EEC0-4A4F-A120-E7A229B6091A}">
      <dgm:prSet/>
      <dgm:spPr/>
      <dgm:t>
        <a:bodyPr rtlCol="0"/>
        <a:lstStyle/>
        <a:p>
          <a:pPr rtl="0"/>
          <a:endParaRPr lang="en-GB"/>
        </a:p>
      </dgm:t>
    </dgm:pt>
    <dgm:pt modelId="{189F9576-C504-EA40-B737-65A4C8590E48}">
      <dgm:prSet/>
      <dgm:spPr/>
      <dgm:t>
        <a:bodyPr rtlCol="0"/>
        <a:lstStyle/>
        <a:p>
          <a:pPr rtl="0">
            <a:defRPr cap="all"/>
          </a:pPr>
          <a:r>
            <a:rPr lang="cy-gb"/>
            <a:t>Rhwymedigaeth Gyfreithiol</a:t>
          </a:r>
        </a:p>
      </dgm:t>
    </dgm:pt>
    <dgm:pt modelId="{D4D822DD-C243-A64C-A1C1-81219CEC2878}" type="parTrans" cxnId="{11BBAAF9-933E-1A4C-BC13-6C226968C54B}">
      <dgm:prSet/>
      <dgm:spPr/>
      <dgm:t>
        <a:bodyPr rtlCol="0"/>
        <a:lstStyle/>
        <a:p>
          <a:pPr rtl="0"/>
          <a:endParaRPr lang="en-GB"/>
        </a:p>
      </dgm:t>
    </dgm:pt>
    <dgm:pt modelId="{3C7D7E57-BE0F-F643-985F-F82D0C1B0ACF}" type="sibTrans" cxnId="{11BBAAF9-933E-1A4C-BC13-6C226968C54B}">
      <dgm:prSet/>
      <dgm:spPr/>
      <dgm:t>
        <a:bodyPr rtlCol="0"/>
        <a:lstStyle/>
        <a:p>
          <a:pPr rtl="0"/>
          <a:endParaRPr lang="en-GB"/>
        </a:p>
      </dgm:t>
    </dgm:pt>
    <dgm:pt modelId="{CADB3BA5-3940-834B-8CAF-DA6AFC518F92}">
      <dgm:prSet/>
      <dgm:spPr/>
      <dgm:t>
        <a:bodyPr rtlCol="0"/>
        <a:lstStyle/>
        <a:p>
          <a:pPr rtl="0">
            <a:defRPr cap="all"/>
          </a:pPr>
          <a:r>
            <a:rPr lang="cy-gb"/>
            <a:t>Buddiannau Dilys</a:t>
          </a:r>
        </a:p>
      </dgm:t>
    </dgm:pt>
    <dgm:pt modelId="{DA4D059E-3897-5941-B4E8-148055CDBE27}" type="parTrans" cxnId="{4B4E5FA7-3DC3-244E-97B5-983B6AD2C361}">
      <dgm:prSet/>
      <dgm:spPr/>
      <dgm:t>
        <a:bodyPr rtlCol="0"/>
        <a:lstStyle/>
        <a:p>
          <a:pPr rtl="0"/>
          <a:endParaRPr lang="en-GB"/>
        </a:p>
      </dgm:t>
    </dgm:pt>
    <dgm:pt modelId="{1349E08B-052A-9D47-92ED-CEFFB2A0C590}" type="sibTrans" cxnId="{4B4E5FA7-3DC3-244E-97B5-983B6AD2C361}">
      <dgm:prSet/>
      <dgm:spPr/>
      <dgm:t>
        <a:bodyPr rtlCol="0"/>
        <a:lstStyle/>
        <a:p>
          <a:pPr rtl="0"/>
          <a:endParaRPr lang="en-GB"/>
        </a:p>
      </dgm:t>
    </dgm:pt>
    <dgm:pt modelId="{C95B1194-8440-3043-9E39-7374695A0567}">
      <dgm:prSet/>
      <dgm:spPr/>
      <dgm:t>
        <a:bodyPr rtlCol="0"/>
        <a:lstStyle/>
        <a:p>
          <a:pPr rtl="0">
            <a:defRPr cap="all"/>
          </a:pPr>
          <a:r>
            <a:rPr lang="cy-gb"/>
            <a:t>Contract</a:t>
          </a:r>
        </a:p>
      </dgm:t>
    </dgm:pt>
    <dgm:pt modelId="{E590AC07-EAD2-BB48-837C-C562E315B284}" type="parTrans" cxnId="{E6F4355F-2895-8E45-A473-B7CC3F8C249F}">
      <dgm:prSet/>
      <dgm:spPr/>
      <dgm:t>
        <a:bodyPr rtlCol="0"/>
        <a:lstStyle/>
        <a:p>
          <a:pPr rtl="0"/>
          <a:endParaRPr lang="en-GB"/>
        </a:p>
      </dgm:t>
    </dgm:pt>
    <dgm:pt modelId="{C1FB5A01-A083-C648-AC83-44B5C37650B1}" type="sibTrans" cxnId="{E6F4355F-2895-8E45-A473-B7CC3F8C249F}">
      <dgm:prSet/>
      <dgm:spPr/>
      <dgm:t>
        <a:bodyPr rtlCol="0"/>
        <a:lstStyle/>
        <a:p>
          <a:pPr rtl="0"/>
          <a:endParaRPr lang="en-GB"/>
        </a:p>
      </dgm:t>
    </dgm:pt>
    <dgm:pt modelId="{91787728-FA0E-AD4F-B2DC-04CA524AA5F1}">
      <dgm:prSet/>
      <dgm:spPr/>
      <dgm:t>
        <a:bodyPr rtlCol="0"/>
        <a:lstStyle/>
        <a:p>
          <a:pPr rtl="0">
            <a:defRPr cap="all"/>
          </a:pPr>
          <a:r>
            <a:rPr lang="cy-gb"/>
            <a:t>Tasg Gyhoeddus</a:t>
          </a:r>
        </a:p>
      </dgm:t>
    </dgm:pt>
    <dgm:pt modelId="{8774AC61-3B55-9A4D-A183-8548EF3F8D88}" type="parTrans" cxnId="{81D7FF27-B109-4146-9709-806289C5C760}">
      <dgm:prSet/>
      <dgm:spPr/>
      <dgm:t>
        <a:bodyPr rtlCol="0"/>
        <a:lstStyle/>
        <a:p>
          <a:pPr rtl="0"/>
          <a:endParaRPr lang="en-GB"/>
        </a:p>
      </dgm:t>
    </dgm:pt>
    <dgm:pt modelId="{A58650E4-ED76-F145-9072-DC97D97E186A}" type="sibTrans" cxnId="{81D7FF27-B109-4146-9709-806289C5C760}">
      <dgm:prSet/>
      <dgm:spPr/>
      <dgm:t>
        <a:bodyPr rtlCol="0"/>
        <a:lstStyle/>
        <a:p>
          <a:pPr rtl="0"/>
          <a:endParaRPr lang="en-GB"/>
        </a:p>
      </dgm:t>
    </dgm:pt>
    <dgm:pt modelId="{58471C73-5ED6-954A-8CA4-ABE386B6A9B9}">
      <dgm:prSet/>
      <dgm:spPr/>
      <dgm:t>
        <a:bodyPr rtlCol="0"/>
        <a:lstStyle/>
        <a:p>
          <a:pPr rtl="0">
            <a:defRPr cap="all"/>
          </a:pPr>
          <a:r>
            <a:rPr lang="cy-gb"/>
            <a:t>Buddiannau Hanfodol</a:t>
          </a:r>
        </a:p>
      </dgm:t>
    </dgm:pt>
    <dgm:pt modelId="{128CAC5A-AFF7-2143-9FAF-F15C7132AF23}" type="parTrans" cxnId="{EF1B80A5-35A6-8943-9249-34CC748D402D}">
      <dgm:prSet/>
      <dgm:spPr/>
      <dgm:t>
        <a:bodyPr rtlCol="0"/>
        <a:lstStyle/>
        <a:p>
          <a:pPr rtl="0"/>
          <a:endParaRPr lang="en-GB"/>
        </a:p>
      </dgm:t>
    </dgm:pt>
    <dgm:pt modelId="{FE6C6069-B9C6-924B-9614-DD116BDAA958}" type="sibTrans" cxnId="{EF1B80A5-35A6-8943-9249-34CC748D402D}">
      <dgm:prSet/>
      <dgm:spPr/>
      <dgm:t>
        <a:bodyPr rtlCol="0"/>
        <a:lstStyle/>
        <a:p>
          <a:pPr rtl="0"/>
          <a:endParaRPr lang="en-GB"/>
        </a:p>
      </dgm:t>
    </dgm:pt>
    <dgm:pt modelId="{BFF1B135-FE79-47C1-9742-045B9419136C}" type="pres">
      <dgm:prSet presAssocID="{D594A7AB-2E27-406E-B76F-88E6F0BE31E5}" presName="root" presStyleCnt="0">
        <dgm:presLayoutVars>
          <dgm:dir/>
          <dgm:resizeHandles val="exact"/>
        </dgm:presLayoutVars>
      </dgm:prSet>
      <dgm:spPr/>
    </dgm:pt>
    <dgm:pt modelId="{29D611E4-3B49-314A-BB0E-D52A246D8BAB}" type="pres">
      <dgm:prSet presAssocID="{DB97BC76-E1C0-9048-BC13-8D9F35750FB8}" presName="compNode" presStyleCnt="0"/>
      <dgm:spPr/>
    </dgm:pt>
    <dgm:pt modelId="{DFA7FBF2-3282-CC44-BD61-D52F9F6E2A3E}" type="pres">
      <dgm:prSet presAssocID="{DB97BC76-E1C0-9048-BC13-8D9F35750FB8}" presName="iconBgRect" presStyleLbl="bgShp" presStyleIdx="0" presStyleCnt="6"/>
      <dgm:spPr>
        <a:prstGeom prst="snip2DiagRect">
          <a:avLst/>
        </a:prstGeom>
        <a:solidFill>
          <a:schemeClr val="accent6"/>
        </a:solidFill>
      </dgm:spPr>
    </dgm:pt>
    <dgm:pt modelId="{77F4FE56-E235-2847-85BB-BA431ACE370D}" type="pres">
      <dgm:prSet presAssocID="{DB97BC76-E1C0-9048-BC13-8D9F35750FB8}" presName="iconRect" presStyleLbl="node1" presStyleIdx="0" presStyleCnt="6" custScaleX="159256" custScaleY="161314"/>
      <dgm:spPr>
        <a:blipFill>
          <a:blip xmlns:r="http://schemas.openxmlformats.org/officeDocument/2006/relationships" r:embed="rId1"/>
          <a:srcRect/>
          <a:stretch>
            <a:fillRect/>
          </a:stretch>
        </a:blipFill>
        <a:ln>
          <a:noFill/>
        </a:ln>
      </dgm:spPr>
    </dgm:pt>
    <dgm:pt modelId="{627C5D6D-DF49-9C4B-87B7-F1EBC347B30D}" type="pres">
      <dgm:prSet presAssocID="{DB97BC76-E1C0-9048-BC13-8D9F35750FB8}" presName="spaceRect" presStyleCnt="0"/>
      <dgm:spPr/>
    </dgm:pt>
    <dgm:pt modelId="{668CE310-F2F6-8445-9D05-1B50400662A4}" type="pres">
      <dgm:prSet presAssocID="{DB97BC76-E1C0-9048-BC13-8D9F35750FB8}" presName="textRect" presStyleLbl="revTx" presStyleIdx="0" presStyleCnt="6">
        <dgm:presLayoutVars>
          <dgm:chMax val="1"/>
          <dgm:chPref val="1"/>
        </dgm:presLayoutVars>
      </dgm:prSet>
      <dgm:spPr/>
    </dgm:pt>
    <dgm:pt modelId="{7F395AC7-9761-314B-8C5B-C093C6D634D4}" type="pres">
      <dgm:prSet presAssocID="{EC9F6002-3771-CF49-8676-7999D22EF105}" presName="sibTrans" presStyleCnt="0"/>
      <dgm:spPr/>
    </dgm:pt>
    <dgm:pt modelId="{479F1F12-B163-9940-990F-3B87480166A4}" type="pres">
      <dgm:prSet presAssocID="{189F9576-C504-EA40-B737-65A4C8590E48}" presName="compNode" presStyleCnt="0"/>
      <dgm:spPr/>
    </dgm:pt>
    <dgm:pt modelId="{02BFD016-DEB7-D045-8849-9C956319E7C1}" type="pres">
      <dgm:prSet presAssocID="{189F9576-C504-EA40-B737-65A4C8590E48}" presName="iconBgRect" presStyleLbl="bgShp" presStyleIdx="1" presStyleCnt="6"/>
      <dgm:spPr>
        <a:prstGeom prst="snip2DiagRect">
          <a:avLst/>
        </a:prstGeom>
        <a:solidFill>
          <a:schemeClr val="accent5"/>
        </a:solidFill>
      </dgm:spPr>
    </dgm:pt>
    <dgm:pt modelId="{BE931A93-6B41-1B47-B08D-72239F702D39}" type="pres">
      <dgm:prSet presAssocID="{189F9576-C504-EA40-B737-65A4C8590E48}" presName="iconRect" presStyleLbl="node1" presStyleIdx="1" presStyleCnt="6" custScaleX="146977" custScaleY="20176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dgm:spPr>
    </dgm:pt>
    <dgm:pt modelId="{4CF202B9-DAAA-D94E-92C7-3EBF514996E9}" type="pres">
      <dgm:prSet presAssocID="{189F9576-C504-EA40-B737-65A4C8590E48}" presName="spaceRect" presStyleCnt="0"/>
      <dgm:spPr/>
    </dgm:pt>
    <dgm:pt modelId="{DCDACAA9-2CB1-E849-8753-D01A1CC3C9BF}" type="pres">
      <dgm:prSet presAssocID="{189F9576-C504-EA40-B737-65A4C8590E48}" presName="textRect" presStyleLbl="revTx" presStyleIdx="1" presStyleCnt="6">
        <dgm:presLayoutVars>
          <dgm:chMax val="1"/>
          <dgm:chPref val="1"/>
        </dgm:presLayoutVars>
      </dgm:prSet>
      <dgm:spPr/>
    </dgm:pt>
    <dgm:pt modelId="{E7D1C026-2F6C-6A46-80B4-72F88ACE42BC}" type="pres">
      <dgm:prSet presAssocID="{3C7D7E57-BE0F-F643-985F-F82D0C1B0ACF}" presName="sibTrans" presStyleCnt="0"/>
      <dgm:spPr/>
    </dgm:pt>
    <dgm:pt modelId="{43992B94-6ACA-9942-8322-3004F2B5005C}" type="pres">
      <dgm:prSet presAssocID="{CADB3BA5-3940-834B-8CAF-DA6AFC518F92}" presName="compNode" presStyleCnt="0"/>
      <dgm:spPr/>
    </dgm:pt>
    <dgm:pt modelId="{07ADA562-1E70-9348-8B07-F9DC57F94243}" type="pres">
      <dgm:prSet presAssocID="{CADB3BA5-3940-834B-8CAF-DA6AFC518F92}" presName="iconBgRect" presStyleLbl="bgShp" presStyleIdx="2" presStyleCnt="6"/>
      <dgm:spPr>
        <a:prstGeom prst="snip2DiagRect">
          <a:avLst/>
        </a:prstGeom>
        <a:solidFill>
          <a:schemeClr val="accent4"/>
        </a:solidFill>
      </dgm:spPr>
    </dgm:pt>
    <dgm:pt modelId="{33019BBA-D674-2E43-98A6-1B20CF117962}" type="pres">
      <dgm:prSet presAssocID="{CADB3BA5-3940-834B-8CAF-DA6AFC518F92}" presName="iconRect" presStyleLbl="node1" presStyleIdx="2" presStyleCnt="6" custScaleX="166207" custScaleY="20176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dgm:spPr>
    </dgm:pt>
    <dgm:pt modelId="{FA73B4F2-FA74-664C-8078-69DBBE42823E}" type="pres">
      <dgm:prSet presAssocID="{CADB3BA5-3940-834B-8CAF-DA6AFC518F92}" presName="spaceRect" presStyleCnt="0"/>
      <dgm:spPr/>
    </dgm:pt>
    <dgm:pt modelId="{CEA40F3E-16A7-944E-842A-0B27A5B803A3}" type="pres">
      <dgm:prSet presAssocID="{CADB3BA5-3940-834B-8CAF-DA6AFC518F92}" presName="textRect" presStyleLbl="revTx" presStyleIdx="2" presStyleCnt="6">
        <dgm:presLayoutVars>
          <dgm:chMax val="1"/>
          <dgm:chPref val="1"/>
        </dgm:presLayoutVars>
      </dgm:prSet>
      <dgm:spPr/>
    </dgm:pt>
    <dgm:pt modelId="{ED295814-EB0A-764F-96B6-D032A0467D98}" type="pres">
      <dgm:prSet presAssocID="{1349E08B-052A-9D47-92ED-CEFFB2A0C590}" presName="sibTrans" presStyleCnt="0"/>
      <dgm:spPr/>
    </dgm:pt>
    <dgm:pt modelId="{C80860D2-FFA9-EF49-9891-32F0310D6782}" type="pres">
      <dgm:prSet presAssocID="{C95B1194-8440-3043-9E39-7374695A0567}" presName="compNode" presStyleCnt="0"/>
      <dgm:spPr/>
    </dgm:pt>
    <dgm:pt modelId="{71D36496-92A6-E448-A697-4E3A5CF8A990}" type="pres">
      <dgm:prSet presAssocID="{C95B1194-8440-3043-9E39-7374695A0567}" presName="iconBgRect" presStyleLbl="bgShp" presStyleIdx="3" presStyleCnt="6"/>
      <dgm:spPr>
        <a:prstGeom prst="snip2DiagRect">
          <a:avLst/>
        </a:prstGeom>
        <a:solidFill>
          <a:srgbClr val="FF73A9"/>
        </a:solidFill>
      </dgm:spPr>
    </dgm:pt>
    <dgm:pt modelId="{B43B790C-80E7-F747-995D-6DC2919BDB1B}" type="pres">
      <dgm:prSet presAssocID="{C95B1194-8440-3043-9E39-7374695A0567}" presName="iconRect" presStyleLbl="node1" presStyleIdx="3" presStyleCnt="6" custScaleX="175885" custScaleY="177072"/>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dgm:spPr>
    </dgm:pt>
    <dgm:pt modelId="{C4C7F7D1-4678-354B-83EE-71E30B474CB7}" type="pres">
      <dgm:prSet presAssocID="{C95B1194-8440-3043-9E39-7374695A0567}" presName="spaceRect" presStyleCnt="0"/>
      <dgm:spPr/>
    </dgm:pt>
    <dgm:pt modelId="{DA9BE91D-51C3-984B-838F-C8238B9560EF}" type="pres">
      <dgm:prSet presAssocID="{C95B1194-8440-3043-9E39-7374695A0567}" presName="textRect" presStyleLbl="revTx" presStyleIdx="3" presStyleCnt="6">
        <dgm:presLayoutVars>
          <dgm:chMax val="1"/>
          <dgm:chPref val="1"/>
        </dgm:presLayoutVars>
      </dgm:prSet>
      <dgm:spPr/>
    </dgm:pt>
    <dgm:pt modelId="{65C1545C-86E8-4D48-82AE-3847E0B11D17}" type="pres">
      <dgm:prSet presAssocID="{C1FB5A01-A083-C648-AC83-44B5C37650B1}" presName="sibTrans" presStyleCnt="0"/>
      <dgm:spPr/>
    </dgm:pt>
    <dgm:pt modelId="{894A5253-77DA-C947-AA12-1CE18B3427AE}" type="pres">
      <dgm:prSet presAssocID="{91787728-FA0E-AD4F-B2DC-04CA524AA5F1}" presName="compNode" presStyleCnt="0"/>
      <dgm:spPr/>
    </dgm:pt>
    <dgm:pt modelId="{A65E2D4B-7DE8-D64A-B6D7-4B2A75CEB6FE}" type="pres">
      <dgm:prSet presAssocID="{91787728-FA0E-AD4F-B2DC-04CA524AA5F1}" presName="iconBgRect" presStyleLbl="bgShp" presStyleIdx="4" presStyleCnt="6"/>
      <dgm:spPr>
        <a:prstGeom prst="snip2DiagRect">
          <a:avLst/>
        </a:prstGeom>
        <a:solidFill>
          <a:schemeClr val="tx2"/>
        </a:solidFill>
      </dgm:spPr>
    </dgm:pt>
    <dgm:pt modelId="{834A618C-9B31-D04D-B8C8-6E7710F56629}" type="pres">
      <dgm:prSet presAssocID="{91787728-FA0E-AD4F-B2DC-04CA524AA5F1}" presName="iconRect" presStyleLbl="node1" presStyleIdx="4" presStyleCnt="6" custScaleX="163070" custScaleY="171528"/>
      <dgm:spPr>
        <a:blipFill>
          <a:blip xmlns:r="http://schemas.openxmlformats.org/officeDocument/2006/relationships" r:embed="rId5"/>
          <a:srcRect/>
          <a:stretch>
            <a:fillRect/>
          </a:stretch>
        </a:blipFill>
        <a:ln>
          <a:noFill/>
        </a:ln>
      </dgm:spPr>
    </dgm:pt>
    <dgm:pt modelId="{BA6FAE62-707E-A64B-A229-96CB2FC66560}" type="pres">
      <dgm:prSet presAssocID="{91787728-FA0E-AD4F-B2DC-04CA524AA5F1}" presName="spaceRect" presStyleCnt="0"/>
      <dgm:spPr/>
    </dgm:pt>
    <dgm:pt modelId="{77BBCC2D-7998-C749-833B-48FE955AB6F3}" type="pres">
      <dgm:prSet presAssocID="{91787728-FA0E-AD4F-B2DC-04CA524AA5F1}" presName="textRect" presStyleLbl="revTx" presStyleIdx="4" presStyleCnt="6">
        <dgm:presLayoutVars>
          <dgm:chMax val="1"/>
          <dgm:chPref val="1"/>
        </dgm:presLayoutVars>
      </dgm:prSet>
      <dgm:spPr/>
    </dgm:pt>
    <dgm:pt modelId="{06D91E49-A7EE-7647-9CA4-1FA7C873F62B}" type="pres">
      <dgm:prSet presAssocID="{A58650E4-ED76-F145-9072-DC97D97E186A}" presName="sibTrans" presStyleCnt="0"/>
      <dgm:spPr/>
    </dgm:pt>
    <dgm:pt modelId="{144329BE-09D5-7340-AD16-3B0615ECB688}" type="pres">
      <dgm:prSet presAssocID="{58471C73-5ED6-954A-8CA4-ABE386B6A9B9}" presName="compNode" presStyleCnt="0"/>
      <dgm:spPr/>
    </dgm:pt>
    <dgm:pt modelId="{A3DB5451-03C1-D042-8D76-43D11255AA32}" type="pres">
      <dgm:prSet presAssocID="{58471C73-5ED6-954A-8CA4-ABE386B6A9B9}" presName="iconBgRect" presStyleLbl="bgShp" presStyleIdx="5" presStyleCnt="6"/>
      <dgm:spPr>
        <a:prstGeom prst="snip2DiagRect">
          <a:avLst/>
        </a:prstGeom>
        <a:solidFill>
          <a:schemeClr val="accent2">
            <a:lumMod val="75000"/>
          </a:schemeClr>
        </a:solidFill>
      </dgm:spPr>
    </dgm:pt>
    <dgm:pt modelId="{51595FA8-C8A6-9345-A769-BA4E4C683E17}" type="pres">
      <dgm:prSet presAssocID="{58471C73-5ED6-954A-8CA4-ABE386B6A9B9}" presName="iconRect" presStyleLbl="node1" presStyleIdx="5" presStyleCnt="6" custScaleX="171748" custScaleY="149976"/>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a:noFill/>
        </a:ln>
      </dgm:spPr>
    </dgm:pt>
    <dgm:pt modelId="{ED5306BD-ED55-C74E-9268-C06955984C6A}" type="pres">
      <dgm:prSet presAssocID="{58471C73-5ED6-954A-8CA4-ABE386B6A9B9}" presName="spaceRect" presStyleCnt="0"/>
      <dgm:spPr/>
    </dgm:pt>
    <dgm:pt modelId="{C265BA13-EFC3-8041-A648-6599AC24F3E7}" type="pres">
      <dgm:prSet presAssocID="{58471C73-5ED6-954A-8CA4-ABE386B6A9B9}" presName="textRect" presStyleLbl="revTx" presStyleIdx="5" presStyleCnt="6">
        <dgm:presLayoutVars>
          <dgm:chMax val="1"/>
          <dgm:chPref val="1"/>
        </dgm:presLayoutVars>
      </dgm:prSet>
      <dgm:spPr/>
    </dgm:pt>
  </dgm:ptLst>
  <dgm:cxnLst>
    <dgm:cxn modelId="{81D7FF27-B109-4146-9709-806289C5C760}" srcId="{D594A7AB-2E27-406E-B76F-88E6F0BE31E5}" destId="{91787728-FA0E-AD4F-B2DC-04CA524AA5F1}" srcOrd="4" destOrd="0" parTransId="{8774AC61-3B55-9A4D-A183-8548EF3F8D88}" sibTransId="{A58650E4-ED76-F145-9072-DC97D97E186A}"/>
    <dgm:cxn modelId="{FD095434-E210-5D49-8BB4-B6197E851C6C}" type="presOf" srcId="{DB97BC76-E1C0-9048-BC13-8D9F35750FB8}" destId="{668CE310-F2F6-8445-9D05-1B50400662A4}" srcOrd="0" destOrd="0" presId="urn:microsoft.com/office/officeart/2018/5/layout/IconCircleLabelList"/>
    <dgm:cxn modelId="{E6F4355F-2895-8E45-A473-B7CC3F8C249F}" srcId="{D594A7AB-2E27-406E-B76F-88E6F0BE31E5}" destId="{C95B1194-8440-3043-9E39-7374695A0567}" srcOrd="3" destOrd="0" parTransId="{E590AC07-EAD2-BB48-837C-C562E315B284}" sibTransId="{C1FB5A01-A083-C648-AC83-44B5C37650B1}"/>
    <dgm:cxn modelId="{93E93142-D993-244F-9F0D-EECFFBE04763}" type="presOf" srcId="{91787728-FA0E-AD4F-B2DC-04CA524AA5F1}" destId="{77BBCC2D-7998-C749-833B-48FE955AB6F3}" srcOrd="0" destOrd="0" presId="urn:microsoft.com/office/officeart/2018/5/layout/IconCircleLabelList"/>
    <dgm:cxn modelId="{39C09463-EEC0-4A4F-A120-E7A229B6091A}" srcId="{D594A7AB-2E27-406E-B76F-88E6F0BE31E5}" destId="{DB97BC76-E1C0-9048-BC13-8D9F35750FB8}" srcOrd="0" destOrd="0" parTransId="{1A78E961-F784-FD46-836A-F774921C8424}" sibTransId="{EC9F6002-3771-CF49-8676-7999D22EF105}"/>
    <dgm:cxn modelId="{DF1CBA4D-82A6-104E-8977-256FE96B508F}" type="presOf" srcId="{C95B1194-8440-3043-9E39-7374695A0567}" destId="{DA9BE91D-51C3-984B-838F-C8238B9560EF}" srcOrd="0" destOrd="0" presId="urn:microsoft.com/office/officeart/2018/5/layout/IconCircleLabelList"/>
    <dgm:cxn modelId="{5AD13B70-991B-B942-9E7F-D919A11D2275}" type="presOf" srcId="{58471C73-5ED6-954A-8CA4-ABE386B6A9B9}" destId="{C265BA13-EFC3-8041-A648-6599AC24F3E7}" srcOrd="0" destOrd="0" presId="urn:microsoft.com/office/officeart/2018/5/layout/IconCircleLabelList"/>
    <dgm:cxn modelId="{CBA56656-9940-5B49-A7B7-AA139E459AD3}" type="presOf" srcId="{D594A7AB-2E27-406E-B76F-88E6F0BE31E5}" destId="{BFF1B135-FE79-47C1-9742-045B9419136C}" srcOrd="0" destOrd="0" presId="urn:microsoft.com/office/officeart/2018/5/layout/IconCircleLabelList"/>
    <dgm:cxn modelId="{9E8C6458-9E5C-F549-B15C-9C6129C05EC0}" type="presOf" srcId="{189F9576-C504-EA40-B737-65A4C8590E48}" destId="{DCDACAA9-2CB1-E849-8753-D01A1CC3C9BF}" srcOrd="0" destOrd="0" presId="urn:microsoft.com/office/officeart/2018/5/layout/IconCircleLabelList"/>
    <dgm:cxn modelId="{DE81F683-4311-2242-8C72-7A64AC021418}" type="presOf" srcId="{CADB3BA5-3940-834B-8CAF-DA6AFC518F92}" destId="{CEA40F3E-16A7-944E-842A-0B27A5B803A3}" srcOrd="0" destOrd="0" presId="urn:microsoft.com/office/officeart/2018/5/layout/IconCircleLabelList"/>
    <dgm:cxn modelId="{EF1B80A5-35A6-8943-9249-34CC748D402D}" srcId="{D594A7AB-2E27-406E-B76F-88E6F0BE31E5}" destId="{58471C73-5ED6-954A-8CA4-ABE386B6A9B9}" srcOrd="5" destOrd="0" parTransId="{128CAC5A-AFF7-2143-9FAF-F15C7132AF23}" sibTransId="{FE6C6069-B9C6-924B-9614-DD116BDAA958}"/>
    <dgm:cxn modelId="{4B4E5FA7-3DC3-244E-97B5-983B6AD2C361}" srcId="{D594A7AB-2E27-406E-B76F-88E6F0BE31E5}" destId="{CADB3BA5-3940-834B-8CAF-DA6AFC518F92}" srcOrd="2" destOrd="0" parTransId="{DA4D059E-3897-5941-B4E8-148055CDBE27}" sibTransId="{1349E08B-052A-9D47-92ED-CEFFB2A0C590}"/>
    <dgm:cxn modelId="{11BBAAF9-933E-1A4C-BC13-6C226968C54B}" srcId="{D594A7AB-2E27-406E-B76F-88E6F0BE31E5}" destId="{189F9576-C504-EA40-B737-65A4C8590E48}" srcOrd="1" destOrd="0" parTransId="{D4D822DD-C243-A64C-A1C1-81219CEC2878}" sibTransId="{3C7D7E57-BE0F-F643-985F-F82D0C1B0ACF}"/>
    <dgm:cxn modelId="{0DC1BA54-08AE-9F4C-993E-A85F6E4CD634}" type="presParOf" srcId="{BFF1B135-FE79-47C1-9742-045B9419136C}" destId="{29D611E4-3B49-314A-BB0E-D52A246D8BAB}" srcOrd="0" destOrd="0" presId="urn:microsoft.com/office/officeart/2018/5/layout/IconCircleLabelList"/>
    <dgm:cxn modelId="{6ADD6330-53CE-A04D-8DCF-EA0D9667599A}" type="presParOf" srcId="{29D611E4-3B49-314A-BB0E-D52A246D8BAB}" destId="{DFA7FBF2-3282-CC44-BD61-D52F9F6E2A3E}" srcOrd="0" destOrd="0" presId="urn:microsoft.com/office/officeart/2018/5/layout/IconCircleLabelList"/>
    <dgm:cxn modelId="{E0C8B76E-364E-6C44-889C-DAE6027D1E55}" type="presParOf" srcId="{29D611E4-3B49-314A-BB0E-D52A246D8BAB}" destId="{77F4FE56-E235-2847-85BB-BA431ACE370D}" srcOrd="1" destOrd="0" presId="urn:microsoft.com/office/officeart/2018/5/layout/IconCircleLabelList"/>
    <dgm:cxn modelId="{72C6B5C5-5D5C-8A41-BDCD-77F19D0B0492}" type="presParOf" srcId="{29D611E4-3B49-314A-BB0E-D52A246D8BAB}" destId="{627C5D6D-DF49-9C4B-87B7-F1EBC347B30D}" srcOrd="2" destOrd="0" presId="urn:microsoft.com/office/officeart/2018/5/layout/IconCircleLabelList"/>
    <dgm:cxn modelId="{E27E1D4D-FF87-814A-89C6-2E3ECE6ACA16}" type="presParOf" srcId="{29D611E4-3B49-314A-BB0E-D52A246D8BAB}" destId="{668CE310-F2F6-8445-9D05-1B50400662A4}" srcOrd="3" destOrd="0" presId="urn:microsoft.com/office/officeart/2018/5/layout/IconCircleLabelList"/>
    <dgm:cxn modelId="{350D35B2-376A-CE4C-B33A-C73A2D8A9203}" type="presParOf" srcId="{BFF1B135-FE79-47C1-9742-045B9419136C}" destId="{7F395AC7-9761-314B-8C5B-C093C6D634D4}" srcOrd="1" destOrd="0" presId="urn:microsoft.com/office/officeart/2018/5/layout/IconCircleLabelList"/>
    <dgm:cxn modelId="{97C98104-E004-B245-BB0F-EC32EBD157AD}" type="presParOf" srcId="{BFF1B135-FE79-47C1-9742-045B9419136C}" destId="{479F1F12-B163-9940-990F-3B87480166A4}" srcOrd="2" destOrd="0" presId="urn:microsoft.com/office/officeart/2018/5/layout/IconCircleLabelList"/>
    <dgm:cxn modelId="{F50E67A6-F1FA-554B-9D39-DA62F7C244EA}" type="presParOf" srcId="{479F1F12-B163-9940-990F-3B87480166A4}" destId="{02BFD016-DEB7-D045-8849-9C956319E7C1}" srcOrd="0" destOrd="0" presId="urn:microsoft.com/office/officeart/2018/5/layout/IconCircleLabelList"/>
    <dgm:cxn modelId="{AC4FB79F-986C-E849-8139-FC51155D89D0}" type="presParOf" srcId="{479F1F12-B163-9940-990F-3B87480166A4}" destId="{BE931A93-6B41-1B47-B08D-72239F702D39}" srcOrd="1" destOrd="0" presId="urn:microsoft.com/office/officeart/2018/5/layout/IconCircleLabelList"/>
    <dgm:cxn modelId="{81B639BF-78C8-E34A-A2BF-0F0DAA1ADF1B}" type="presParOf" srcId="{479F1F12-B163-9940-990F-3B87480166A4}" destId="{4CF202B9-DAAA-D94E-92C7-3EBF514996E9}" srcOrd="2" destOrd="0" presId="urn:microsoft.com/office/officeart/2018/5/layout/IconCircleLabelList"/>
    <dgm:cxn modelId="{DCE83120-644C-6742-975E-DA47E377D9FF}" type="presParOf" srcId="{479F1F12-B163-9940-990F-3B87480166A4}" destId="{DCDACAA9-2CB1-E849-8753-D01A1CC3C9BF}" srcOrd="3" destOrd="0" presId="urn:microsoft.com/office/officeart/2018/5/layout/IconCircleLabelList"/>
    <dgm:cxn modelId="{E49E8F0A-66D3-4C42-9C3F-ABC568E66F2C}" type="presParOf" srcId="{BFF1B135-FE79-47C1-9742-045B9419136C}" destId="{E7D1C026-2F6C-6A46-80B4-72F88ACE42BC}" srcOrd="3" destOrd="0" presId="urn:microsoft.com/office/officeart/2018/5/layout/IconCircleLabelList"/>
    <dgm:cxn modelId="{03CC5852-DDCB-5F4D-9869-D0643C99A3DA}" type="presParOf" srcId="{BFF1B135-FE79-47C1-9742-045B9419136C}" destId="{43992B94-6ACA-9942-8322-3004F2B5005C}" srcOrd="4" destOrd="0" presId="urn:microsoft.com/office/officeart/2018/5/layout/IconCircleLabelList"/>
    <dgm:cxn modelId="{4141B5DC-B3B4-0249-8497-9FDCC875D4D6}" type="presParOf" srcId="{43992B94-6ACA-9942-8322-3004F2B5005C}" destId="{07ADA562-1E70-9348-8B07-F9DC57F94243}" srcOrd="0" destOrd="0" presId="urn:microsoft.com/office/officeart/2018/5/layout/IconCircleLabelList"/>
    <dgm:cxn modelId="{3C020578-FF42-134C-BF22-FA4347240EAE}" type="presParOf" srcId="{43992B94-6ACA-9942-8322-3004F2B5005C}" destId="{33019BBA-D674-2E43-98A6-1B20CF117962}" srcOrd="1" destOrd="0" presId="urn:microsoft.com/office/officeart/2018/5/layout/IconCircleLabelList"/>
    <dgm:cxn modelId="{C3427771-448F-064A-B8C7-499D8393C952}" type="presParOf" srcId="{43992B94-6ACA-9942-8322-3004F2B5005C}" destId="{FA73B4F2-FA74-664C-8078-69DBBE42823E}" srcOrd="2" destOrd="0" presId="urn:microsoft.com/office/officeart/2018/5/layout/IconCircleLabelList"/>
    <dgm:cxn modelId="{41B24425-69B3-964C-9EDA-0064546E4F6A}" type="presParOf" srcId="{43992B94-6ACA-9942-8322-3004F2B5005C}" destId="{CEA40F3E-16A7-944E-842A-0B27A5B803A3}" srcOrd="3" destOrd="0" presId="urn:microsoft.com/office/officeart/2018/5/layout/IconCircleLabelList"/>
    <dgm:cxn modelId="{09046A97-CAC2-9242-BA8F-48B783E9DDB0}" type="presParOf" srcId="{BFF1B135-FE79-47C1-9742-045B9419136C}" destId="{ED295814-EB0A-764F-96B6-D032A0467D98}" srcOrd="5" destOrd="0" presId="urn:microsoft.com/office/officeart/2018/5/layout/IconCircleLabelList"/>
    <dgm:cxn modelId="{ABDC705A-9475-594C-B89A-13481343843E}" type="presParOf" srcId="{BFF1B135-FE79-47C1-9742-045B9419136C}" destId="{C80860D2-FFA9-EF49-9891-32F0310D6782}" srcOrd="6" destOrd="0" presId="urn:microsoft.com/office/officeart/2018/5/layout/IconCircleLabelList"/>
    <dgm:cxn modelId="{AE1A801A-64F4-E040-902C-BEF2A5C29A34}" type="presParOf" srcId="{C80860D2-FFA9-EF49-9891-32F0310D6782}" destId="{71D36496-92A6-E448-A697-4E3A5CF8A990}" srcOrd="0" destOrd="0" presId="urn:microsoft.com/office/officeart/2018/5/layout/IconCircleLabelList"/>
    <dgm:cxn modelId="{4F2EACE6-EEA4-0E47-A574-94094D1C1E62}" type="presParOf" srcId="{C80860D2-FFA9-EF49-9891-32F0310D6782}" destId="{B43B790C-80E7-F747-995D-6DC2919BDB1B}" srcOrd="1" destOrd="0" presId="urn:microsoft.com/office/officeart/2018/5/layout/IconCircleLabelList"/>
    <dgm:cxn modelId="{2D4AC71B-70B4-B24E-8607-A79CFB161CED}" type="presParOf" srcId="{C80860D2-FFA9-EF49-9891-32F0310D6782}" destId="{C4C7F7D1-4678-354B-83EE-71E30B474CB7}" srcOrd="2" destOrd="0" presId="urn:microsoft.com/office/officeart/2018/5/layout/IconCircleLabelList"/>
    <dgm:cxn modelId="{999CEFE5-081A-CB41-B44D-DFEFD318A5C7}" type="presParOf" srcId="{C80860D2-FFA9-EF49-9891-32F0310D6782}" destId="{DA9BE91D-51C3-984B-838F-C8238B9560EF}" srcOrd="3" destOrd="0" presId="urn:microsoft.com/office/officeart/2018/5/layout/IconCircleLabelList"/>
    <dgm:cxn modelId="{C0FB6878-1219-B548-BBCD-7CE0F4B8A1C1}" type="presParOf" srcId="{BFF1B135-FE79-47C1-9742-045B9419136C}" destId="{65C1545C-86E8-4D48-82AE-3847E0B11D17}" srcOrd="7" destOrd="0" presId="urn:microsoft.com/office/officeart/2018/5/layout/IconCircleLabelList"/>
    <dgm:cxn modelId="{A5510F11-FA23-6144-8616-4D9DAC63A067}" type="presParOf" srcId="{BFF1B135-FE79-47C1-9742-045B9419136C}" destId="{894A5253-77DA-C947-AA12-1CE18B3427AE}" srcOrd="8" destOrd="0" presId="urn:microsoft.com/office/officeart/2018/5/layout/IconCircleLabelList"/>
    <dgm:cxn modelId="{022C7D7F-C519-524F-B255-0335E1B7660D}" type="presParOf" srcId="{894A5253-77DA-C947-AA12-1CE18B3427AE}" destId="{A65E2D4B-7DE8-D64A-B6D7-4B2A75CEB6FE}" srcOrd="0" destOrd="0" presId="urn:microsoft.com/office/officeart/2018/5/layout/IconCircleLabelList"/>
    <dgm:cxn modelId="{6F012B5A-ED7D-994D-BC85-6E667D740C20}" type="presParOf" srcId="{894A5253-77DA-C947-AA12-1CE18B3427AE}" destId="{834A618C-9B31-D04D-B8C8-6E7710F56629}" srcOrd="1" destOrd="0" presId="urn:microsoft.com/office/officeart/2018/5/layout/IconCircleLabelList"/>
    <dgm:cxn modelId="{92AD0454-B1E1-364C-AE78-6F94E4ACFFFE}" type="presParOf" srcId="{894A5253-77DA-C947-AA12-1CE18B3427AE}" destId="{BA6FAE62-707E-A64B-A229-96CB2FC66560}" srcOrd="2" destOrd="0" presId="urn:microsoft.com/office/officeart/2018/5/layout/IconCircleLabelList"/>
    <dgm:cxn modelId="{62E4F331-89EA-7B4D-B1AC-27B8C71C91D6}" type="presParOf" srcId="{894A5253-77DA-C947-AA12-1CE18B3427AE}" destId="{77BBCC2D-7998-C749-833B-48FE955AB6F3}" srcOrd="3" destOrd="0" presId="urn:microsoft.com/office/officeart/2018/5/layout/IconCircleLabelList"/>
    <dgm:cxn modelId="{326A6D49-A15A-9347-8832-A460CAA1591F}" type="presParOf" srcId="{BFF1B135-FE79-47C1-9742-045B9419136C}" destId="{06D91E49-A7EE-7647-9CA4-1FA7C873F62B}" srcOrd="9" destOrd="0" presId="urn:microsoft.com/office/officeart/2018/5/layout/IconCircleLabelList"/>
    <dgm:cxn modelId="{2AC2E248-AA32-4746-BC5F-11A64C969FA0}" type="presParOf" srcId="{BFF1B135-FE79-47C1-9742-045B9419136C}" destId="{144329BE-09D5-7340-AD16-3B0615ECB688}" srcOrd="10" destOrd="0" presId="urn:microsoft.com/office/officeart/2018/5/layout/IconCircleLabelList"/>
    <dgm:cxn modelId="{FFE6EB2E-3EEB-C94B-B72A-883554C17EC3}" type="presParOf" srcId="{144329BE-09D5-7340-AD16-3B0615ECB688}" destId="{A3DB5451-03C1-D042-8D76-43D11255AA32}" srcOrd="0" destOrd="0" presId="urn:microsoft.com/office/officeart/2018/5/layout/IconCircleLabelList"/>
    <dgm:cxn modelId="{37B39E51-E146-8542-B3C8-77A6072227BC}" type="presParOf" srcId="{144329BE-09D5-7340-AD16-3B0615ECB688}" destId="{51595FA8-C8A6-9345-A769-BA4E4C683E17}" srcOrd="1" destOrd="0" presId="urn:microsoft.com/office/officeart/2018/5/layout/IconCircleLabelList"/>
    <dgm:cxn modelId="{A16F49D9-11E6-B441-9F5E-FC9B7E9EF4EE}" type="presParOf" srcId="{144329BE-09D5-7340-AD16-3B0615ECB688}" destId="{ED5306BD-ED55-C74E-9268-C06955984C6A}" srcOrd="2" destOrd="0" presId="urn:microsoft.com/office/officeart/2018/5/layout/IconCircleLabelList"/>
    <dgm:cxn modelId="{14AD4F90-4FB1-084A-98C6-2E2E5C537610}" type="presParOf" srcId="{144329BE-09D5-7340-AD16-3B0615ECB688}" destId="{C265BA13-EFC3-8041-A648-6599AC24F3E7}"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94A7AB-2E27-406E-B76F-88E6F0BE31E5}" type="doc">
      <dgm:prSet loTypeId="urn:microsoft.com/office/officeart/2018/5/layout/IconCircleLabelList" loCatId="icon" qsTypeId="urn:microsoft.com/office/officeart/2005/8/quickstyle/simple1" qsCatId="simple" csTypeId="urn:microsoft.com/office/officeart/2018/5/colors/Iconchunking_neutralicon_accent3_2" csCatId="accent3" phldr="1"/>
      <dgm:spPr/>
      <dgm:t>
        <a:bodyPr rtlCol="0"/>
        <a:lstStyle/>
        <a:p>
          <a:pPr rtl="0"/>
          <a:endParaRPr lang="en-US"/>
        </a:p>
      </dgm:t>
    </dgm:pt>
    <dgm:pt modelId="{DB97BC76-E1C0-9048-BC13-8D9F35750FB8}">
      <dgm:prSet/>
      <dgm:spPr/>
      <dgm:t>
        <a:bodyPr rtlCol="0"/>
        <a:lstStyle/>
        <a:p>
          <a:pPr rtl="0">
            <a:lnSpc>
              <a:spcPct val="100000"/>
            </a:lnSpc>
            <a:defRPr cap="all"/>
          </a:pPr>
          <a:r>
            <a:rPr lang="cy-gb"/>
            <a:t>Yn benodol</a:t>
          </a:r>
        </a:p>
      </dgm:t>
    </dgm:pt>
    <dgm:pt modelId="{1A78E961-F784-FD46-836A-F774921C8424}" type="parTrans" cxnId="{39C09463-EEC0-4A4F-A120-E7A229B6091A}">
      <dgm:prSet/>
      <dgm:spPr/>
      <dgm:t>
        <a:bodyPr rtlCol="0"/>
        <a:lstStyle/>
        <a:p>
          <a:pPr rtl="0"/>
          <a:endParaRPr lang="en-GB"/>
        </a:p>
      </dgm:t>
    </dgm:pt>
    <dgm:pt modelId="{EC9F6002-3771-CF49-8676-7999D22EF105}" type="sibTrans" cxnId="{39C09463-EEC0-4A4F-A120-E7A229B6091A}">
      <dgm:prSet/>
      <dgm:spPr/>
      <dgm:t>
        <a:bodyPr rtlCol="0"/>
        <a:lstStyle/>
        <a:p>
          <a:pPr rtl="0"/>
          <a:endParaRPr lang="en-GB"/>
        </a:p>
      </dgm:t>
    </dgm:pt>
    <dgm:pt modelId="{189F9576-C504-EA40-B737-65A4C8590E48}">
      <dgm:prSet/>
      <dgm:spPr/>
      <dgm:t>
        <a:bodyPr rtlCol="0"/>
        <a:lstStyle/>
        <a:p>
          <a:pPr rtl="0">
            <a:lnSpc>
              <a:spcPct val="100000"/>
            </a:lnSpc>
            <a:defRPr cap="all"/>
          </a:pPr>
          <a:r>
            <a:rPr lang="cy-gb"/>
            <a:t>Wedi’i roi’n Rhydd</a:t>
          </a:r>
        </a:p>
      </dgm:t>
    </dgm:pt>
    <dgm:pt modelId="{D4D822DD-C243-A64C-A1C1-81219CEC2878}" type="parTrans" cxnId="{11BBAAF9-933E-1A4C-BC13-6C226968C54B}">
      <dgm:prSet/>
      <dgm:spPr/>
      <dgm:t>
        <a:bodyPr rtlCol="0"/>
        <a:lstStyle/>
        <a:p>
          <a:pPr rtl="0"/>
          <a:endParaRPr lang="en-GB"/>
        </a:p>
      </dgm:t>
    </dgm:pt>
    <dgm:pt modelId="{3C7D7E57-BE0F-F643-985F-F82D0C1B0ACF}" type="sibTrans" cxnId="{11BBAAF9-933E-1A4C-BC13-6C226968C54B}">
      <dgm:prSet/>
      <dgm:spPr/>
      <dgm:t>
        <a:bodyPr rtlCol="0"/>
        <a:lstStyle/>
        <a:p>
          <a:pPr rtl="0"/>
          <a:endParaRPr lang="en-GB"/>
        </a:p>
      </dgm:t>
    </dgm:pt>
    <dgm:pt modelId="{CADB3BA5-3940-834B-8CAF-DA6AFC518F92}">
      <dgm:prSet/>
      <dgm:spPr/>
      <dgm:t>
        <a:bodyPr rtlCol="0"/>
        <a:lstStyle/>
        <a:p>
          <a:pPr rtl="0">
            <a:lnSpc>
              <a:spcPct val="100000"/>
            </a:lnSpc>
            <a:defRPr cap="all"/>
          </a:pPr>
          <a:r>
            <a:rPr lang="cy-gb"/>
            <a:t>Yn wybodus</a:t>
          </a:r>
        </a:p>
      </dgm:t>
    </dgm:pt>
    <dgm:pt modelId="{DA4D059E-3897-5941-B4E8-148055CDBE27}" type="parTrans" cxnId="{4B4E5FA7-3DC3-244E-97B5-983B6AD2C361}">
      <dgm:prSet/>
      <dgm:spPr/>
      <dgm:t>
        <a:bodyPr rtlCol="0"/>
        <a:lstStyle/>
        <a:p>
          <a:pPr rtl="0"/>
          <a:endParaRPr lang="en-GB"/>
        </a:p>
      </dgm:t>
    </dgm:pt>
    <dgm:pt modelId="{1349E08B-052A-9D47-92ED-CEFFB2A0C590}" type="sibTrans" cxnId="{4B4E5FA7-3DC3-244E-97B5-983B6AD2C361}">
      <dgm:prSet/>
      <dgm:spPr/>
      <dgm:t>
        <a:bodyPr rtlCol="0"/>
        <a:lstStyle/>
        <a:p>
          <a:pPr rtl="0"/>
          <a:endParaRPr lang="en-GB"/>
        </a:p>
      </dgm:t>
    </dgm:pt>
    <dgm:pt modelId="{C95B1194-8440-3043-9E39-7374695A0567}">
      <dgm:prSet/>
      <dgm:spPr/>
      <dgm:t>
        <a:bodyPr rtlCol="0"/>
        <a:lstStyle/>
        <a:p>
          <a:pPr rtl="0">
            <a:lnSpc>
              <a:spcPct val="100000"/>
            </a:lnSpc>
            <a:defRPr cap="all"/>
          </a:pPr>
          <a:r>
            <a:rPr lang="cy-gb"/>
            <a:t>YN DDIAMWYS</a:t>
          </a:r>
        </a:p>
      </dgm:t>
    </dgm:pt>
    <dgm:pt modelId="{E590AC07-EAD2-BB48-837C-C562E315B284}" type="parTrans" cxnId="{E6F4355F-2895-8E45-A473-B7CC3F8C249F}">
      <dgm:prSet/>
      <dgm:spPr/>
      <dgm:t>
        <a:bodyPr rtlCol="0"/>
        <a:lstStyle/>
        <a:p>
          <a:pPr rtl="0"/>
          <a:endParaRPr lang="en-GB"/>
        </a:p>
      </dgm:t>
    </dgm:pt>
    <dgm:pt modelId="{C1FB5A01-A083-C648-AC83-44B5C37650B1}" type="sibTrans" cxnId="{E6F4355F-2895-8E45-A473-B7CC3F8C249F}">
      <dgm:prSet/>
      <dgm:spPr/>
      <dgm:t>
        <a:bodyPr rtlCol="0"/>
        <a:lstStyle/>
        <a:p>
          <a:pPr rtl="0"/>
          <a:endParaRPr lang="en-GB"/>
        </a:p>
      </dgm:t>
    </dgm:pt>
    <dgm:pt modelId="{BFF1B135-FE79-47C1-9742-045B9419136C}" type="pres">
      <dgm:prSet presAssocID="{D594A7AB-2E27-406E-B76F-88E6F0BE31E5}" presName="root" presStyleCnt="0">
        <dgm:presLayoutVars>
          <dgm:dir/>
          <dgm:resizeHandles val="exact"/>
        </dgm:presLayoutVars>
      </dgm:prSet>
      <dgm:spPr/>
    </dgm:pt>
    <dgm:pt modelId="{29D611E4-3B49-314A-BB0E-D52A246D8BAB}" type="pres">
      <dgm:prSet presAssocID="{DB97BC76-E1C0-9048-BC13-8D9F35750FB8}" presName="compNode" presStyleCnt="0"/>
      <dgm:spPr/>
    </dgm:pt>
    <dgm:pt modelId="{DFA7FBF2-3282-CC44-BD61-D52F9F6E2A3E}" type="pres">
      <dgm:prSet presAssocID="{DB97BC76-E1C0-9048-BC13-8D9F35750FB8}" presName="iconBgRect" presStyleLbl="bgShp" presStyleIdx="0" presStyleCnt="4"/>
      <dgm:spPr>
        <a:prstGeom prst="snip2DiagRect">
          <a:avLst/>
        </a:prstGeom>
        <a:solidFill>
          <a:schemeClr val="accent6"/>
        </a:solidFill>
      </dgm:spPr>
    </dgm:pt>
    <dgm:pt modelId="{77F4FE56-E235-2847-85BB-BA431ACE370D}" type="pres">
      <dgm:prSet presAssocID="{DB97BC76-E1C0-9048-BC13-8D9F35750FB8}" presName="iconRect" presStyleLbl="node1" presStyleIdx="0" presStyleCnt="4" custScaleX="159256" custScaleY="161314"/>
      <dgm:spPr>
        <a:blipFill>
          <a:blip xmlns:r="http://schemas.openxmlformats.org/officeDocument/2006/relationships" r:embed="rId1"/>
          <a:srcRect/>
          <a:stretch>
            <a:fillRect/>
          </a:stretch>
        </a:blipFill>
        <a:ln>
          <a:noFill/>
        </a:ln>
      </dgm:spPr>
    </dgm:pt>
    <dgm:pt modelId="{627C5D6D-DF49-9C4B-87B7-F1EBC347B30D}" type="pres">
      <dgm:prSet presAssocID="{DB97BC76-E1C0-9048-BC13-8D9F35750FB8}" presName="spaceRect" presStyleCnt="0"/>
      <dgm:spPr/>
    </dgm:pt>
    <dgm:pt modelId="{668CE310-F2F6-8445-9D05-1B50400662A4}" type="pres">
      <dgm:prSet presAssocID="{DB97BC76-E1C0-9048-BC13-8D9F35750FB8}" presName="textRect" presStyleLbl="revTx" presStyleIdx="0" presStyleCnt="4">
        <dgm:presLayoutVars>
          <dgm:chMax val="1"/>
          <dgm:chPref val="1"/>
        </dgm:presLayoutVars>
      </dgm:prSet>
      <dgm:spPr/>
    </dgm:pt>
    <dgm:pt modelId="{7F395AC7-9761-314B-8C5B-C093C6D634D4}" type="pres">
      <dgm:prSet presAssocID="{EC9F6002-3771-CF49-8676-7999D22EF105}" presName="sibTrans" presStyleCnt="0"/>
      <dgm:spPr/>
    </dgm:pt>
    <dgm:pt modelId="{479F1F12-B163-9940-990F-3B87480166A4}" type="pres">
      <dgm:prSet presAssocID="{189F9576-C504-EA40-B737-65A4C8590E48}" presName="compNode" presStyleCnt="0"/>
      <dgm:spPr/>
    </dgm:pt>
    <dgm:pt modelId="{02BFD016-DEB7-D045-8849-9C956319E7C1}" type="pres">
      <dgm:prSet presAssocID="{189F9576-C504-EA40-B737-65A4C8590E48}" presName="iconBgRect" presStyleLbl="bgShp" presStyleIdx="1" presStyleCnt="4"/>
      <dgm:spPr>
        <a:prstGeom prst="snip2DiagRect">
          <a:avLst/>
        </a:prstGeom>
        <a:solidFill>
          <a:schemeClr val="accent5"/>
        </a:solidFill>
      </dgm:spPr>
    </dgm:pt>
    <dgm:pt modelId="{BE931A93-6B41-1B47-B08D-72239F702D39}" type="pres">
      <dgm:prSet presAssocID="{189F9576-C504-EA40-B737-65A4C8590E48}" presName="iconRect" presStyleLbl="node1" presStyleIdx="1" presStyleCnt="4" custScaleX="146977" custScaleY="201765"/>
      <dgm:spPr>
        <a:blipFill rotWithShape="1">
          <a:blip xmlns:r="http://schemas.openxmlformats.org/officeDocument/2006/relationships" r:embed="rId1"/>
          <a:srcRect/>
          <a:stretch>
            <a:fillRect l="-19000" r="-19000"/>
          </a:stretch>
        </a:blipFill>
        <a:ln>
          <a:noFill/>
        </a:ln>
      </dgm:spPr>
    </dgm:pt>
    <dgm:pt modelId="{4CF202B9-DAAA-D94E-92C7-3EBF514996E9}" type="pres">
      <dgm:prSet presAssocID="{189F9576-C504-EA40-B737-65A4C8590E48}" presName="spaceRect" presStyleCnt="0"/>
      <dgm:spPr/>
    </dgm:pt>
    <dgm:pt modelId="{DCDACAA9-2CB1-E849-8753-D01A1CC3C9BF}" type="pres">
      <dgm:prSet presAssocID="{189F9576-C504-EA40-B737-65A4C8590E48}" presName="textRect" presStyleLbl="revTx" presStyleIdx="1" presStyleCnt="4">
        <dgm:presLayoutVars>
          <dgm:chMax val="1"/>
          <dgm:chPref val="1"/>
        </dgm:presLayoutVars>
      </dgm:prSet>
      <dgm:spPr/>
    </dgm:pt>
    <dgm:pt modelId="{E7D1C026-2F6C-6A46-80B4-72F88ACE42BC}" type="pres">
      <dgm:prSet presAssocID="{3C7D7E57-BE0F-F643-985F-F82D0C1B0ACF}" presName="sibTrans" presStyleCnt="0"/>
      <dgm:spPr/>
    </dgm:pt>
    <dgm:pt modelId="{43992B94-6ACA-9942-8322-3004F2B5005C}" type="pres">
      <dgm:prSet presAssocID="{CADB3BA5-3940-834B-8CAF-DA6AFC518F92}" presName="compNode" presStyleCnt="0"/>
      <dgm:spPr/>
    </dgm:pt>
    <dgm:pt modelId="{07ADA562-1E70-9348-8B07-F9DC57F94243}" type="pres">
      <dgm:prSet presAssocID="{CADB3BA5-3940-834B-8CAF-DA6AFC518F92}" presName="iconBgRect" presStyleLbl="bgShp" presStyleIdx="2" presStyleCnt="4"/>
      <dgm:spPr>
        <a:prstGeom prst="snip2DiagRect">
          <a:avLst/>
        </a:prstGeom>
        <a:solidFill>
          <a:schemeClr val="accent4"/>
        </a:solidFill>
      </dgm:spPr>
    </dgm:pt>
    <dgm:pt modelId="{33019BBA-D674-2E43-98A6-1B20CF117962}" type="pres">
      <dgm:prSet presAssocID="{CADB3BA5-3940-834B-8CAF-DA6AFC518F92}" presName="iconRect" presStyleLbl="node1" presStyleIdx="2" presStyleCnt="4" custScaleX="166207" custScaleY="201765"/>
      <dgm:spPr>
        <a:blipFill rotWithShape="1">
          <a:blip xmlns:r="http://schemas.openxmlformats.org/officeDocument/2006/relationships" r:embed="rId1"/>
          <a:srcRect/>
          <a:stretch>
            <a:fillRect l="-11000" r="-11000"/>
          </a:stretch>
        </a:blipFill>
        <a:ln>
          <a:noFill/>
        </a:ln>
      </dgm:spPr>
    </dgm:pt>
    <dgm:pt modelId="{FA73B4F2-FA74-664C-8078-69DBBE42823E}" type="pres">
      <dgm:prSet presAssocID="{CADB3BA5-3940-834B-8CAF-DA6AFC518F92}" presName="spaceRect" presStyleCnt="0"/>
      <dgm:spPr/>
    </dgm:pt>
    <dgm:pt modelId="{CEA40F3E-16A7-944E-842A-0B27A5B803A3}" type="pres">
      <dgm:prSet presAssocID="{CADB3BA5-3940-834B-8CAF-DA6AFC518F92}" presName="textRect" presStyleLbl="revTx" presStyleIdx="2" presStyleCnt="4">
        <dgm:presLayoutVars>
          <dgm:chMax val="1"/>
          <dgm:chPref val="1"/>
        </dgm:presLayoutVars>
      </dgm:prSet>
      <dgm:spPr/>
    </dgm:pt>
    <dgm:pt modelId="{ED295814-EB0A-764F-96B6-D032A0467D98}" type="pres">
      <dgm:prSet presAssocID="{1349E08B-052A-9D47-92ED-CEFFB2A0C590}" presName="sibTrans" presStyleCnt="0"/>
      <dgm:spPr/>
    </dgm:pt>
    <dgm:pt modelId="{C80860D2-FFA9-EF49-9891-32F0310D6782}" type="pres">
      <dgm:prSet presAssocID="{C95B1194-8440-3043-9E39-7374695A0567}" presName="compNode" presStyleCnt="0"/>
      <dgm:spPr/>
    </dgm:pt>
    <dgm:pt modelId="{71D36496-92A6-E448-A697-4E3A5CF8A990}" type="pres">
      <dgm:prSet presAssocID="{C95B1194-8440-3043-9E39-7374695A0567}" presName="iconBgRect" presStyleLbl="bgShp" presStyleIdx="3" presStyleCnt="4"/>
      <dgm:spPr>
        <a:prstGeom prst="snip2DiagRect">
          <a:avLst/>
        </a:prstGeom>
        <a:solidFill>
          <a:srgbClr val="FF73A9"/>
        </a:solidFill>
      </dgm:spPr>
    </dgm:pt>
    <dgm:pt modelId="{B43B790C-80E7-F747-995D-6DC2919BDB1B}" type="pres">
      <dgm:prSet presAssocID="{C95B1194-8440-3043-9E39-7374695A0567}" presName="iconRect" presStyleLbl="node1" presStyleIdx="3" presStyleCnt="4" custScaleX="175885" custScaleY="177072"/>
      <dgm:spPr>
        <a:blipFill rotWithShape="1">
          <a:blip xmlns:r="http://schemas.openxmlformats.org/officeDocument/2006/relationships" r:embed="rId1"/>
          <a:srcRect/>
          <a:stretch>
            <a:fillRect/>
          </a:stretch>
        </a:blipFill>
        <a:ln>
          <a:noFill/>
        </a:ln>
      </dgm:spPr>
    </dgm:pt>
    <dgm:pt modelId="{C4C7F7D1-4678-354B-83EE-71E30B474CB7}" type="pres">
      <dgm:prSet presAssocID="{C95B1194-8440-3043-9E39-7374695A0567}" presName="spaceRect" presStyleCnt="0"/>
      <dgm:spPr/>
    </dgm:pt>
    <dgm:pt modelId="{DA9BE91D-51C3-984B-838F-C8238B9560EF}" type="pres">
      <dgm:prSet presAssocID="{C95B1194-8440-3043-9E39-7374695A0567}" presName="textRect" presStyleLbl="revTx" presStyleIdx="3" presStyleCnt="4">
        <dgm:presLayoutVars>
          <dgm:chMax val="1"/>
          <dgm:chPref val="1"/>
        </dgm:presLayoutVars>
      </dgm:prSet>
      <dgm:spPr/>
    </dgm:pt>
  </dgm:ptLst>
  <dgm:cxnLst>
    <dgm:cxn modelId="{FD095434-E210-5D49-8BB4-B6197E851C6C}" type="presOf" srcId="{DB97BC76-E1C0-9048-BC13-8D9F35750FB8}" destId="{668CE310-F2F6-8445-9D05-1B50400662A4}" srcOrd="0" destOrd="0" presId="urn:microsoft.com/office/officeart/2018/5/layout/IconCircleLabelList"/>
    <dgm:cxn modelId="{E6F4355F-2895-8E45-A473-B7CC3F8C249F}" srcId="{D594A7AB-2E27-406E-B76F-88E6F0BE31E5}" destId="{C95B1194-8440-3043-9E39-7374695A0567}" srcOrd="3" destOrd="0" parTransId="{E590AC07-EAD2-BB48-837C-C562E315B284}" sibTransId="{C1FB5A01-A083-C648-AC83-44B5C37650B1}"/>
    <dgm:cxn modelId="{39C09463-EEC0-4A4F-A120-E7A229B6091A}" srcId="{D594A7AB-2E27-406E-B76F-88E6F0BE31E5}" destId="{DB97BC76-E1C0-9048-BC13-8D9F35750FB8}" srcOrd="0" destOrd="0" parTransId="{1A78E961-F784-FD46-836A-F774921C8424}" sibTransId="{EC9F6002-3771-CF49-8676-7999D22EF105}"/>
    <dgm:cxn modelId="{DF1CBA4D-82A6-104E-8977-256FE96B508F}" type="presOf" srcId="{C95B1194-8440-3043-9E39-7374695A0567}" destId="{DA9BE91D-51C3-984B-838F-C8238B9560EF}" srcOrd="0" destOrd="0" presId="urn:microsoft.com/office/officeart/2018/5/layout/IconCircleLabelList"/>
    <dgm:cxn modelId="{CBA56656-9940-5B49-A7B7-AA139E459AD3}" type="presOf" srcId="{D594A7AB-2E27-406E-B76F-88E6F0BE31E5}" destId="{BFF1B135-FE79-47C1-9742-045B9419136C}" srcOrd="0" destOrd="0" presId="urn:microsoft.com/office/officeart/2018/5/layout/IconCircleLabelList"/>
    <dgm:cxn modelId="{9E8C6458-9E5C-F549-B15C-9C6129C05EC0}" type="presOf" srcId="{189F9576-C504-EA40-B737-65A4C8590E48}" destId="{DCDACAA9-2CB1-E849-8753-D01A1CC3C9BF}" srcOrd="0" destOrd="0" presId="urn:microsoft.com/office/officeart/2018/5/layout/IconCircleLabelList"/>
    <dgm:cxn modelId="{DE81F683-4311-2242-8C72-7A64AC021418}" type="presOf" srcId="{CADB3BA5-3940-834B-8CAF-DA6AFC518F92}" destId="{CEA40F3E-16A7-944E-842A-0B27A5B803A3}" srcOrd="0" destOrd="0" presId="urn:microsoft.com/office/officeart/2018/5/layout/IconCircleLabelList"/>
    <dgm:cxn modelId="{4B4E5FA7-3DC3-244E-97B5-983B6AD2C361}" srcId="{D594A7AB-2E27-406E-B76F-88E6F0BE31E5}" destId="{CADB3BA5-3940-834B-8CAF-DA6AFC518F92}" srcOrd="2" destOrd="0" parTransId="{DA4D059E-3897-5941-B4E8-148055CDBE27}" sibTransId="{1349E08B-052A-9D47-92ED-CEFFB2A0C590}"/>
    <dgm:cxn modelId="{11BBAAF9-933E-1A4C-BC13-6C226968C54B}" srcId="{D594A7AB-2E27-406E-B76F-88E6F0BE31E5}" destId="{189F9576-C504-EA40-B737-65A4C8590E48}" srcOrd="1" destOrd="0" parTransId="{D4D822DD-C243-A64C-A1C1-81219CEC2878}" sibTransId="{3C7D7E57-BE0F-F643-985F-F82D0C1B0ACF}"/>
    <dgm:cxn modelId="{0DC1BA54-08AE-9F4C-993E-A85F6E4CD634}" type="presParOf" srcId="{BFF1B135-FE79-47C1-9742-045B9419136C}" destId="{29D611E4-3B49-314A-BB0E-D52A246D8BAB}" srcOrd="0" destOrd="0" presId="urn:microsoft.com/office/officeart/2018/5/layout/IconCircleLabelList"/>
    <dgm:cxn modelId="{6ADD6330-53CE-A04D-8DCF-EA0D9667599A}" type="presParOf" srcId="{29D611E4-3B49-314A-BB0E-D52A246D8BAB}" destId="{DFA7FBF2-3282-CC44-BD61-D52F9F6E2A3E}" srcOrd="0" destOrd="0" presId="urn:microsoft.com/office/officeart/2018/5/layout/IconCircleLabelList"/>
    <dgm:cxn modelId="{E0C8B76E-364E-6C44-889C-DAE6027D1E55}" type="presParOf" srcId="{29D611E4-3B49-314A-BB0E-D52A246D8BAB}" destId="{77F4FE56-E235-2847-85BB-BA431ACE370D}" srcOrd="1" destOrd="0" presId="urn:microsoft.com/office/officeart/2018/5/layout/IconCircleLabelList"/>
    <dgm:cxn modelId="{72C6B5C5-5D5C-8A41-BDCD-77F19D0B0492}" type="presParOf" srcId="{29D611E4-3B49-314A-BB0E-D52A246D8BAB}" destId="{627C5D6D-DF49-9C4B-87B7-F1EBC347B30D}" srcOrd="2" destOrd="0" presId="urn:microsoft.com/office/officeart/2018/5/layout/IconCircleLabelList"/>
    <dgm:cxn modelId="{E27E1D4D-FF87-814A-89C6-2E3ECE6ACA16}" type="presParOf" srcId="{29D611E4-3B49-314A-BB0E-D52A246D8BAB}" destId="{668CE310-F2F6-8445-9D05-1B50400662A4}" srcOrd="3" destOrd="0" presId="urn:microsoft.com/office/officeart/2018/5/layout/IconCircleLabelList"/>
    <dgm:cxn modelId="{350D35B2-376A-CE4C-B33A-C73A2D8A9203}" type="presParOf" srcId="{BFF1B135-FE79-47C1-9742-045B9419136C}" destId="{7F395AC7-9761-314B-8C5B-C093C6D634D4}" srcOrd="1" destOrd="0" presId="urn:microsoft.com/office/officeart/2018/5/layout/IconCircleLabelList"/>
    <dgm:cxn modelId="{97C98104-E004-B245-BB0F-EC32EBD157AD}" type="presParOf" srcId="{BFF1B135-FE79-47C1-9742-045B9419136C}" destId="{479F1F12-B163-9940-990F-3B87480166A4}" srcOrd="2" destOrd="0" presId="urn:microsoft.com/office/officeart/2018/5/layout/IconCircleLabelList"/>
    <dgm:cxn modelId="{F50E67A6-F1FA-554B-9D39-DA62F7C244EA}" type="presParOf" srcId="{479F1F12-B163-9940-990F-3B87480166A4}" destId="{02BFD016-DEB7-D045-8849-9C956319E7C1}" srcOrd="0" destOrd="0" presId="urn:microsoft.com/office/officeart/2018/5/layout/IconCircleLabelList"/>
    <dgm:cxn modelId="{AC4FB79F-986C-E849-8139-FC51155D89D0}" type="presParOf" srcId="{479F1F12-B163-9940-990F-3B87480166A4}" destId="{BE931A93-6B41-1B47-B08D-72239F702D39}" srcOrd="1" destOrd="0" presId="urn:microsoft.com/office/officeart/2018/5/layout/IconCircleLabelList"/>
    <dgm:cxn modelId="{81B639BF-78C8-E34A-A2BF-0F0DAA1ADF1B}" type="presParOf" srcId="{479F1F12-B163-9940-990F-3B87480166A4}" destId="{4CF202B9-DAAA-D94E-92C7-3EBF514996E9}" srcOrd="2" destOrd="0" presId="urn:microsoft.com/office/officeart/2018/5/layout/IconCircleLabelList"/>
    <dgm:cxn modelId="{DCE83120-644C-6742-975E-DA47E377D9FF}" type="presParOf" srcId="{479F1F12-B163-9940-990F-3B87480166A4}" destId="{DCDACAA9-2CB1-E849-8753-D01A1CC3C9BF}" srcOrd="3" destOrd="0" presId="urn:microsoft.com/office/officeart/2018/5/layout/IconCircleLabelList"/>
    <dgm:cxn modelId="{E49E8F0A-66D3-4C42-9C3F-ABC568E66F2C}" type="presParOf" srcId="{BFF1B135-FE79-47C1-9742-045B9419136C}" destId="{E7D1C026-2F6C-6A46-80B4-72F88ACE42BC}" srcOrd="3" destOrd="0" presId="urn:microsoft.com/office/officeart/2018/5/layout/IconCircleLabelList"/>
    <dgm:cxn modelId="{03CC5852-DDCB-5F4D-9869-D0643C99A3DA}" type="presParOf" srcId="{BFF1B135-FE79-47C1-9742-045B9419136C}" destId="{43992B94-6ACA-9942-8322-3004F2B5005C}" srcOrd="4" destOrd="0" presId="urn:microsoft.com/office/officeart/2018/5/layout/IconCircleLabelList"/>
    <dgm:cxn modelId="{4141B5DC-B3B4-0249-8497-9FDCC875D4D6}" type="presParOf" srcId="{43992B94-6ACA-9942-8322-3004F2B5005C}" destId="{07ADA562-1E70-9348-8B07-F9DC57F94243}" srcOrd="0" destOrd="0" presId="urn:microsoft.com/office/officeart/2018/5/layout/IconCircleLabelList"/>
    <dgm:cxn modelId="{3C020578-FF42-134C-BF22-FA4347240EAE}" type="presParOf" srcId="{43992B94-6ACA-9942-8322-3004F2B5005C}" destId="{33019BBA-D674-2E43-98A6-1B20CF117962}" srcOrd="1" destOrd="0" presId="urn:microsoft.com/office/officeart/2018/5/layout/IconCircleLabelList"/>
    <dgm:cxn modelId="{C3427771-448F-064A-B8C7-499D8393C952}" type="presParOf" srcId="{43992B94-6ACA-9942-8322-3004F2B5005C}" destId="{FA73B4F2-FA74-664C-8078-69DBBE42823E}" srcOrd="2" destOrd="0" presId="urn:microsoft.com/office/officeart/2018/5/layout/IconCircleLabelList"/>
    <dgm:cxn modelId="{41B24425-69B3-964C-9EDA-0064546E4F6A}" type="presParOf" srcId="{43992B94-6ACA-9942-8322-3004F2B5005C}" destId="{CEA40F3E-16A7-944E-842A-0B27A5B803A3}" srcOrd="3" destOrd="0" presId="urn:microsoft.com/office/officeart/2018/5/layout/IconCircleLabelList"/>
    <dgm:cxn modelId="{09046A97-CAC2-9242-BA8F-48B783E9DDB0}" type="presParOf" srcId="{BFF1B135-FE79-47C1-9742-045B9419136C}" destId="{ED295814-EB0A-764F-96B6-D032A0467D98}" srcOrd="5" destOrd="0" presId="urn:microsoft.com/office/officeart/2018/5/layout/IconCircleLabelList"/>
    <dgm:cxn modelId="{ABDC705A-9475-594C-B89A-13481343843E}" type="presParOf" srcId="{BFF1B135-FE79-47C1-9742-045B9419136C}" destId="{C80860D2-FFA9-EF49-9891-32F0310D6782}" srcOrd="6" destOrd="0" presId="urn:microsoft.com/office/officeart/2018/5/layout/IconCircleLabelList"/>
    <dgm:cxn modelId="{AE1A801A-64F4-E040-902C-BEF2A5C29A34}" type="presParOf" srcId="{C80860D2-FFA9-EF49-9891-32F0310D6782}" destId="{71D36496-92A6-E448-A697-4E3A5CF8A990}" srcOrd="0" destOrd="0" presId="urn:microsoft.com/office/officeart/2018/5/layout/IconCircleLabelList"/>
    <dgm:cxn modelId="{4F2EACE6-EEA4-0E47-A574-94094D1C1E62}" type="presParOf" srcId="{C80860D2-FFA9-EF49-9891-32F0310D6782}" destId="{B43B790C-80E7-F747-995D-6DC2919BDB1B}" srcOrd="1" destOrd="0" presId="urn:microsoft.com/office/officeart/2018/5/layout/IconCircleLabelList"/>
    <dgm:cxn modelId="{2D4AC71B-70B4-B24E-8607-A79CFB161CED}" type="presParOf" srcId="{C80860D2-FFA9-EF49-9891-32F0310D6782}" destId="{C4C7F7D1-4678-354B-83EE-71E30B474CB7}" srcOrd="2" destOrd="0" presId="urn:microsoft.com/office/officeart/2018/5/layout/IconCircleLabelList"/>
    <dgm:cxn modelId="{999CEFE5-081A-CB41-B44D-DFEFD318A5C7}" type="presParOf" srcId="{C80860D2-FFA9-EF49-9891-32F0310D6782}" destId="{DA9BE91D-51C3-984B-838F-C8238B9560EF}"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94A7AB-2E27-406E-B76F-88E6F0BE31E5}" type="doc">
      <dgm:prSet loTypeId="urn:microsoft.com/office/officeart/2018/5/layout/IconCircleLabelList" loCatId="icon" qsTypeId="urn:microsoft.com/office/officeart/2005/8/quickstyle/simple1" qsCatId="simple" csTypeId="urn:microsoft.com/office/officeart/2018/5/colors/Iconchunking_neutralicon_accent3_2" csCatId="accent3" phldr="1"/>
      <dgm:spPr/>
      <dgm:t>
        <a:bodyPr rtlCol="0"/>
        <a:lstStyle/>
        <a:p>
          <a:pPr rtl="0"/>
          <a:endParaRPr lang="en-US"/>
        </a:p>
      </dgm:t>
    </dgm:pt>
    <dgm:pt modelId="{DB97BC76-E1C0-9048-BC13-8D9F35750FB8}">
      <dgm:prSet/>
      <dgm:spPr/>
      <dgm:t>
        <a:bodyPr rtlCol="0"/>
        <a:lstStyle/>
        <a:p>
          <a:pPr rtl="0">
            <a:lnSpc>
              <a:spcPct val="100000"/>
            </a:lnSpc>
            <a:defRPr cap="all"/>
          </a:pPr>
          <a:r>
            <a:rPr lang="cy-gb"/>
            <a:t>Diben</a:t>
          </a:r>
        </a:p>
      </dgm:t>
    </dgm:pt>
    <dgm:pt modelId="{1A78E961-F784-FD46-836A-F774921C8424}" type="parTrans" cxnId="{39C09463-EEC0-4A4F-A120-E7A229B6091A}">
      <dgm:prSet/>
      <dgm:spPr/>
      <dgm:t>
        <a:bodyPr rtlCol="0"/>
        <a:lstStyle/>
        <a:p>
          <a:pPr rtl="0"/>
          <a:endParaRPr lang="en-GB"/>
        </a:p>
      </dgm:t>
    </dgm:pt>
    <dgm:pt modelId="{EC9F6002-3771-CF49-8676-7999D22EF105}" type="sibTrans" cxnId="{39C09463-EEC0-4A4F-A120-E7A229B6091A}">
      <dgm:prSet/>
      <dgm:spPr/>
      <dgm:t>
        <a:bodyPr rtlCol="0"/>
        <a:lstStyle/>
        <a:p>
          <a:pPr rtl="0"/>
          <a:endParaRPr lang="en-GB"/>
        </a:p>
      </dgm:t>
    </dgm:pt>
    <dgm:pt modelId="{189F9576-C504-EA40-B737-65A4C8590E48}">
      <dgm:prSet/>
      <dgm:spPr/>
      <dgm:t>
        <a:bodyPr rtlCol="0"/>
        <a:lstStyle/>
        <a:p>
          <a:pPr rtl="0">
            <a:lnSpc>
              <a:spcPct val="100000"/>
            </a:lnSpc>
            <a:defRPr cap="all"/>
          </a:pPr>
          <a:r>
            <a:rPr lang="cy-gb"/>
            <a:t>Angenrheidrwydd</a:t>
          </a:r>
        </a:p>
      </dgm:t>
    </dgm:pt>
    <dgm:pt modelId="{D4D822DD-C243-A64C-A1C1-81219CEC2878}" type="parTrans" cxnId="{11BBAAF9-933E-1A4C-BC13-6C226968C54B}">
      <dgm:prSet/>
      <dgm:spPr/>
      <dgm:t>
        <a:bodyPr rtlCol="0"/>
        <a:lstStyle/>
        <a:p>
          <a:pPr rtl="0"/>
          <a:endParaRPr lang="en-GB"/>
        </a:p>
      </dgm:t>
    </dgm:pt>
    <dgm:pt modelId="{3C7D7E57-BE0F-F643-985F-F82D0C1B0ACF}" type="sibTrans" cxnId="{11BBAAF9-933E-1A4C-BC13-6C226968C54B}">
      <dgm:prSet/>
      <dgm:spPr/>
      <dgm:t>
        <a:bodyPr rtlCol="0"/>
        <a:lstStyle/>
        <a:p>
          <a:pPr rtl="0"/>
          <a:endParaRPr lang="en-GB"/>
        </a:p>
      </dgm:t>
    </dgm:pt>
    <dgm:pt modelId="{CADB3BA5-3940-834B-8CAF-DA6AFC518F92}">
      <dgm:prSet/>
      <dgm:spPr/>
      <dgm:t>
        <a:bodyPr rtlCol="0"/>
        <a:lstStyle/>
        <a:p>
          <a:pPr rtl="0">
            <a:lnSpc>
              <a:spcPct val="100000"/>
            </a:lnSpc>
            <a:defRPr cap="all"/>
          </a:pPr>
          <a:r>
            <a:rPr lang="cy-gb"/>
            <a:t>Effaith ar Breifatrwydd</a:t>
          </a:r>
          <a:endParaRPr lang="en-GB" dirty="0"/>
        </a:p>
      </dgm:t>
    </dgm:pt>
    <dgm:pt modelId="{DA4D059E-3897-5941-B4E8-148055CDBE27}" type="parTrans" cxnId="{4B4E5FA7-3DC3-244E-97B5-983B6AD2C361}">
      <dgm:prSet/>
      <dgm:spPr/>
      <dgm:t>
        <a:bodyPr rtlCol="0"/>
        <a:lstStyle/>
        <a:p>
          <a:pPr rtl="0"/>
          <a:endParaRPr lang="en-GB"/>
        </a:p>
      </dgm:t>
    </dgm:pt>
    <dgm:pt modelId="{1349E08B-052A-9D47-92ED-CEFFB2A0C590}" type="sibTrans" cxnId="{4B4E5FA7-3DC3-244E-97B5-983B6AD2C361}">
      <dgm:prSet/>
      <dgm:spPr/>
      <dgm:t>
        <a:bodyPr rtlCol="0"/>
        <a:lstStyle/>
        <a:p>
          <a:pPr rtl="0"/>
          <a:endParaRPr lang="en-GB"/>
        </a:p>
      </dgm:t>
    </dgm:pt>
    <dgm:pt modelId="{C95B1194-8440-3043-9E39-7374695A0567}">
      <dgm:prSet/>
      <dgm:spPr/>
      <dgm:t>
        <a:bodyPr rtlCol="0"/>
        <a:lstStyle/>
        <a:p>
          <a:pPr rtl="0">
            <a:lnSpc>
              <a:spcPct val="100000"/>
            </a:lnSpc>
            <a:defRPr cap="all"/>
          </a:pPr>
          <a:r>
            <a:rPr lang="cy-gb"/>
            <a:t>Yn wybodus</a:t>
          </a:r>
        </a:p>
      </dgm:t>
    </dgm:pt>
    <dgm:pt modelId="{E590AC07-EAD2-BB48-837C-C562E315B284}" type="parTrans" cxnId="{E6F4355F-2895-8E45-A473-B7CC3F8C249F}">
      <dgm:prSet/>
      <dgm:spPr/>
      <dgm:t>
        <a:bodyPr rtlCol="0"/>
        <a:lstStyle/>
        <a:p>
          <a:pPr rtl="0"/>
          <a:endParaRPr lang="en-GB"/>
        </a:p>
      </dgm:t>
    </dgm:pt>
    <dgm:pt modelId="{C1FB5A01-A083-C648-AC83-44B5C37650B1}" type="sibTrans" cxnId="{E6F4355F-2895-8E45-A473-B7CC3F8C249F}">
      <dgm:prSet/>
      <dgm:spPr/>
      <dgm:t>
        <a:bodyPr rtlCol="0"/>
        <a:lstStyle/>
        <a:p>
          <a:pPr rtl="0"/>
          <a:endParaRPr lang="en-GB"/>
        </a:p>
      </dgm:t>
    </dgm:pt>
    <dgm:pt modelId="{BFF1B135-FE79-47C1-9742-045B9419136C}" type="pres">
      <dgm:prSet presAssocID="{D594A7AB-2E27-406E-B76F-88E6F0BE31E5}" presName="root" presStyleCnt="0">
        <dgm:presLayoutVars>
          <dgm:dir/>
          <dgm:resizeHandles val="exact"/>
        </dgm:presLayoutVars>
      </dgm:prSet>
      <dgm:spPr/>
    </dgm:pt>
    <dgm:pt modelId="{29D611E4-3B49-314A-BB0E-D52A246D8BAB}" type="pres">
      <dgm:prSet presAssocID="{DB97BC76-E1C0-9048-BC13-8D9F35750FB8}" presName="compNode" presStyleCnt="0"/>
      <dgm:spPr/>
    </dgm:pt>
    <dgm:pt modelId="{DFA7FBF2-3282-CC44-BD61-D52F9F6E2A3E}" type="pres">
      <dgm:prSet presAssocID="{DB97BC76-E1C0-9048-BC13-8D9F35750FB8}" presName="iconBgRect" presStyleLbl="bgShp" presStyleIdx="0" presStyleCnt="4"/>
      <dgm:spPr>
        <a:prstGeom prst="snip2DiagRect">
          <a:avLst/>
        </a:prstGeom>
        <a:solidFill>
          <a:schemeClr val="accent6"/>
        </a:solidFill>
      </dgm:spPr>
    </dgm:pt>
    <dgm:pt modelId="{77F4FE56-E235-2847-85BB-BA431ACE370D}" type="pres">
      <dgm:prSet presAssocID="{DB97BC76-E1C0-9048-BC13-8D9F35750FB8}" presName="iconRect" presStyleLbl="node1" presStyleIdx="0" presStyleCnt="4" custScaleX="159256" custScaleY="16131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a:noFill/>
        </a:ln>
      </dgm:spPr>
    </dgm:pt>
    <dgm:pt modelId="{627C5D6D-DF49-9C4B-87B7-F1EBC347B30D}" type="pres">
      <dgm:prSet presAssocID="{DB97BC76-E1C0-9048-BC13-8D9F35750FB8}" presName="spaceRect" presStyleCnt="0"/>
      <dgm:spPr/>
    </dgm:pt>
    <dgm:pt modelId="{668CE310-F2F6-8445-9D05-1B50400662A4}" type="pres">
      <dgm:prSet presAssocID="{DB97BC76-E1C0-9048-BC13-8D9F35750FB8}" presName="textRect" presStyleLbl="revTx" presStyleIdx="0" presStyleCnt="4">
        <dgm:presLayoutVars>
          <dgm:chMax val="1"/>
          <dgm:chPref val="1"/>
        </dgm:presLayoutVars>
      </dgm:prSet>
      <dgm:spPr/>
    </dgm:pt>
    <dgm:pt modelId="{7F395AC7-9761-314B-8C5B-C093C6D634D4}" type="pres">
      <dgm:prSet presAssocID="{EC9F6002-3771-CF49-8676-7999D22EF105}" presName="sibTrans" presStyleCnt="0"/>
      <dgm:spPr/>
    </dgm:pt>
    <dgm:pt modelId="{479F1F12-B163-9940-990F-3B87480166A4}" type="pres">
      <dgm:prSet presAssocID="{189F9576-C504-EA40-B737-65A4C8590E48}" presName="compNode" presStyleCnt="0"/>
      <dgm:spPr/>
    </dgm:pt>
    <dgm:pt modelId="{02BFD016-DEB7-D045-8849-9C956319E7C1}" type="pres">
      <dgm:prSet presAssocID="{189F9576-C504-EA40-B737-65A4C8590E48}" presName="iconBgRect" presStyleLbl="bgShp" presStyleIdx="1" presStyleCnt="4"/>
      <dgm:spPr>
        <a:prstGeom prst="snip2DiagRect">
          <a:avLst/>
        </a:prstGeom>
        <a:solidFill>
          <a:schemeClr val="accent5"/>
        </a:solidFill>
      </dgm:spPr>
    </dgm:pt>
    <dgm:pt modelId="{BE931A93-6B41-1B47-B08D-72239F702D39}" type="pres">
      <dgm:prSet presAssocID="{189F9576-C504-EA40-B737-65A4C8590E48}" presName="iconRect" presStyleLbl="node1" presStyleIdx="1" presStyleCnt="4" custScaleX="146977" custScaleY="201765"/>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a:ln>
          <a:noFill/>
        </a:ln>
      </dgm:spPr>
    </dgm:pt>
    <dgm:pt modelId="{4CF202B9-DAAA-D94E-92C7-3EBF514996E9}" type="pres">
      <dgm:prSet presAssocID="{189F9576-C504-EA40-B737-65A4C8590E48}" presName="spaceRect" presStyleCnt="0"/>
      <dgm:spPr/>
    </dgm:pt>
    <dgm:pt modelId="{DCDACAA9-2CB1-E849-8753-D01A1CC3C9BF}" type="pres">
      <dgm:prSet presAssocID="{189F9576-C504-EA40-B737-65A4C8590E48}" presName="textRect" presStyleLbl="revTx" presStyleIdx="1" presStyleCnt="4">
        <dgm:presLayoutVars>
          <dgm:chMax val="1"/>
          <dgm:chPref val="1"/>
        </dgm:presLayoutVars>
      </dgm:prSet>
      <dgm:spPr/>
    </dgm:pt>
    <dgm:pt modelId="{E7D1C026-2F6C-6A46-80B4-72F88ACE42BC}" type="pres">
      <dgm:prSet presAssocID="{3C7D7E57-BE0F-F643-985F-F82D0C1B0ACF}" presName="sibTrans" presStyleCnt="0"/>
      <dgm:spPr/>
    </dgm:pt>
    <dgm:pt modelId="{43992B94-6ACA-9942-8322-3004F2B5005C}" type="pres">
      <dgm:prSet presAssocID="{CADB3BA5-3940-834B-8CAF-DA6AFC518F92}" presName="compNode" presStyleCnt="0"/>
      <dgm:spPr/>
    </dgm:pt>
    <dgm:pt modelId="{07ADA562-1E70-9348-8B07-F9DC57F94243}" type="pres">
      <dgm:prSet presAssocID="{CADB3BA5-3940-834B-8CAF-DA6AFC518F92}" presName="iconBgRect" presStyleLbl="bgShp" presStyleIdx="2" presStyleCnt="4"/>
      <dgm:spPr>
        <a:prstGeom prst="snip2DiagRect">
          <a:avLst/>
        </a:prstGeom>
        <a:solidFill>
          <a:schemeClr val="accent4"/>
        </a:solidFill>
      </dgm:spPr>
    </dgm:pt>
    <dgm:pt modelId="{33019BBA-D674-2E43-98A6-1B20CF117962}" type="pres">
      <dgm:prSet presAssocID="{CADB3BA5-3940-834B-8CAF-DA6AFC518F92}" presName="iconRect" presStyleLbl="node1" presStyleIdx="2" presStyleCnt="4" custScaleX="166207" custScaleY="201765"/>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ln>
          <a:noFill/>
        </a:ln>
      </dgm:spPr>
    </dgm:pt>
    <dgm:pt modelId="{FA73B4F2-FA74-664C-8078-69DBBE42823E}" type="pres">
      <dgm:prSet presAssocID="{CADB3BA5-3940-834B-8CAF-DA6AFC518F92}" presName="spaceRect" presStyleCnt="0"/>
      <dgm:spPr/>
    </dgm:pt>
    <dgm:pt modelId="{CEA40F3E-16A7-944E-842A-0B27A5B803A3}" type="pres">
      <dgm:prSet presAssocID="{CADB3BA5-3940-834B-8CAF-DA6AFC518F92}" presName="textRect" presStyleLbl="revTx" presStyleIdx="2" presStyleCnt="4">
        <dgm:presLayoutVars>
          <dgm:chMax val="1"/>
          <dgm:chPref val="1"/>
        </dgm:presLayoutVars>
      </dgm:prSet>
      <dgm:spPr/>
    </dgm:pt>
    <dgm:pt modelId="{ED295814-EB0A-764F-96B6-D032A0467D98}" type="pres">
      <dgm:prSet presAssocID="{1349E08B-052A-9D47-92ED-CEFFB2A0C590}" presName="sibTrans" presStyleCnt="0"/>
      <dgm:spPr/>
    </dgm:pt>
    <dgm:pt modelId="{C80860D2-FFA9-EF49-9891-32F0310D6782}" type="pres">
      <dgm:prSet presAssocID="{C95B1194-8440-3043-9E39-7374695A0567}" presName="compNode" presStyleCnt="0"/>
      <dgm:spPr/>
    </dgm:pt>
    <dgm:pt modelId="{71D36496-92A6-E448-A697-4E3A5CF8A990}" type="pres">
      <dgm:prSet presAssocID="{C95B1194-8440-3043-9E39-7374695A0567}" presName="iconBgRect" presStyleLbl="bgShp" presStyleIdx="3" presStyleCnt="4"/>
      <dgm:spPr>
        <a:prstGeom prst="snip2DiagRect">
          <a:avLst/>
        </a:prstGeom>
        <a:solidFill>
          <a:srgbClr val="FF73A9"/>
        </a:solidFill>
      </dgm:spPr>
    </dgm:pt>
    <dgm:pt modelId="{B43B790C-80E7-F747-995D-6DC2919BDB1B}" type="pres">
      <dgm:prSet presAssocID="{C95B1194-8440-3043-9E39-7374695A0567}" presName="iconRect" presStyleLbl="node1" presStyleIdx="3" presStyleCnt="4" custScaleX="175885" custScaleY="177072"/>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C4C7F7D1-4678-354B-83EE-71E30B474CB7}" type="pres">
      <dgm:prSet presAssocID="{C95B1194-8440-3043-9E39-7374695A0567}" presName="spaceRect" presStyleCnt="0"/>
      <dgm:spPr/>
    </dgm:pt>
    <dgm:pt modelId="{DA9BE91D-51C3-984B-838F-C8238B9560EF}" type="pres">
      <dgm:prSet presAssocID="{C95B1194-8440-3043-9E39-7374695A0567}" presName="textRect" presStyleLbl="revTx" presStyleIdx="3" presStyleCnt="4">
        <dgm:presLayoutVars>
          <dgm:chMax val="1"/>
          <dgm:chPref val="1"/>
        </dgm:presLayoutVars>
      </dgm:prSet>
      <dgm:spPr/>
    </dgm:pt>
  </dgm:ptLst>
  <dgm:cxnLst>
    <dgm:cxn modelId="{FD095434-E210-5D49-8BB4-B6197E851C6C}" type="presOf" srcId="{DB97BC76-E1C0-9048-BC13-8D9F35750FB8}" destId="{668CE310-F2F6-8445-9D05-1B50400662A4}" srcOrd="0" destOrd="0" presId="urn:microsoft.com/office/officeart/2018/5/layout/IconCircleLabelList"/>
    <dgm:cxn modelId="{E6F4355F-2895-8E45-A473-B7CC3F8C249F}" srcId="{D594A7AB-2E27-406E-B76F-88E6F0BE31E5}" destId="{C95B1194-8440-3043-9E39-7374695A0567}" srcOrd="3" destOrd="0" parTransId="{E590AC07-EAD2-BB48-837C-C562E315B284}" sibTransId="{C1FB5A01-A083-C648-AC83-44B5C37650B1}"/>
    <dgm:cxn modelId="{39C09463-EEC0-4A4F-A120-E7A229B6091A}" srcId="{D594A7AB-2E27-406E-B76F-88E6F0BE31E5}" destId="{DB97BC76-E1C0-9048-BC13-8D9F35750FB8}" srcOrd="0" destOrd="0" parTransId="{1A78E961-F784-FD46-836A-F774921C8424}" sibTransId="{EC9F6002-3771-CF49-8676-7999D22EF105}"/>
    <dgm:cxn modelId="{DF1CBA4D-82A6-104E-8977-256FE96B508F}" type="presOf" srcId="{C95B1194-8440-3043-9E39-7374695A0567}" destId="{DA9BE91D-51C3-984B-838F-C8238B9560EF}" srcOrd="0" destOrd="0" presId="urn:microsoft.com/office/officeart/2018/5/layout/IconCircleLabelList"/>
    <dgm:cxn modelId="{CBA56656-9940-5B49-A7B7-AA139E459AD3}" type="presOf" srcId="{D594A7AB-2E27-406E-B76F-88E6F0BE31E5}" destId="{BFF1B135-FE79-47C1-9742-045B9419136C}" srcOrd="0" destOrd="0" presId="urn:microsoft.com/office/officeart/2018/5/layout/IconCircleLabelList"/>
    <dgm:cxn modelId="{9E8C6458-9E5C-F549-B15C-9C6129C05EC0}" type="presOf" srcId="{189F9576-C504-EA40-B737-65A4C8590E48}" destId="{DCDACAA9-2CB1-E849-8753-D01A1CC3C9BF}" srcOrd="0" destOrd="0" presId="urn:microsoft.com/office/officeart/2018/5/layout/IconCircleLabelList"/>
    <dgm:cxn modelId="{DE81F683-4311-2242-8C72-7A64AC021418}" type="presOf" srcId="{CADB3BA5-3940-834B-8CAF-DA6AFC518F92}" destId="{CEA40F3E-16A7-944E-842A-0B27A5B803A3}" srcOrd="0" destOrd="0" presId="urn:microsoft.com/office/officeart/2018/5/layout/IconCircleLabelList"/>
    <dgm:cxn modelId="{4B4E5FA7-3DC3-244E-97B5-983B6AD2C361}" srcId="{D594A7AB-2E27-406E-B76F-88E6F0BE31E5}" destId="{CADB3BA5-3940-834B-8CAF-DA6AFC518F92}" srcOrd="2" destOrd="0" parTransId="{DA4D059E-3897-5941-B4E8-148055CDBE27}" sibTransId="{1349E08B-052A-9D47-92ED-CEFFB2A0C590}"/>
    <dgm:cxn modelId="{11BBAAF9-933E-1A4C-BC13-6C226968C54B}" srcId="{D594A7AB-2E27-406E-B76F-88E6F0BE31E5}" destId="{189F9576-C504-EA40-B737-65A4C8590E48}" srcOrd="1" destOrd="0" parTransId="{D4D822DD-C243-A64C-A1C1-81219CEC2878}" sibTransId="{3C7D7E57-BE0F-F643-985F-F82D0C1B0ACF}"/>
    <dgm:cxn modelId="{0DC1BA54-08AE-9F4C-993E-A85F6E4CD634}" type="presParOf" srcId="{BFF1B135-FE79-47C1-9742-045B9419136C}" destId="{29D611E4-3B49-314A-BB0E-D52A246D8BAB}" srcOrd="0" destOrd="0" presId="urn:microsoft.com/office/officeart/2018/5/layout/IconCircleLabelList"/>
    <dgm:cxn modelId="{6ADD6330-53CE-A04D-8DCF-EA0D9667599A}" type="presParOf" srcId="{29D611E4-3B49-314A-BB0E-D52A246D8BAB}" destId="{DFA7FBF2-3282-CC44-BD61-D52F9F6E2A3E}" srcOrd="0" destOrd="0" presId="urn:microsoft.com/office/officeart/2018/5/layout/IconCircleLabelList"/>
    <dgm:cxn modelId="{E0C8B76E-364E-6C44-889C-DAE6027D1E55}" type="presParOf" srcId="{29D611E4-3B49-314A-BB0E-D52A246D8BAB}" destId="{77F4FE56-E235-2847-85BB-BA431ACE370D}" srcOrd="1" destOrd="0" presId="urn:microsoft.com/office/officeart/2018/5/layout/IconCircleLabelList"/>
    <dgm:cxn modelId="{72C6B5C5-5D5C-8A41-BDCD-77F19D0B0492}" type="presParOf" srcId="{29D611E4-3B49-314A-BB0E-D52A246D8BAB}" destId="{627C5D6D-DF49-9C4B-87B7-F1EBC347B30D}" srcOrd="2" destOrd="0" presId="urn:microsoft.com/office/officeart/2018/5/layout/IconCircleLabelList"/>
    <dgm:cxn modelId="{E27E1D4D-FF87-814A-89C6-2E3ECE6ACA16}" type="presParOf" srcId="{29D611E4-3B49-314A-BB0E-D52A246D8BAB}" destId="{668CE310-F2F6-8445-9D05-1B50400662A4}" srcOrd="3" destOrd="0" presId="urn:microsoft.com/office/officeart/2018/5/layout/IconCircleLabelList"/>
    <dgm:cxn modelId="{350D35B2-376A-CE4C-B33A-C73A2D8A9203}" type="presParOf" srcId="{BFF1B135-FE79-47C1-9742-045B9419136C}" destId="{7F395AC7-9761-314B-8C5B-C093C6D634D4}" srcOrd="1" destOrd="0" presId="urn:microsoft.com/office/officeart/2018/5/layout/IconCircleLabelList"/>
    <dgm:cxn modelId="{97C98104-E004-B245-BB0F-EC32EBD157AD}" type="presParOf" srcId="{BFF1B135-FE79-47C1-9742-045B9419136C}" destId="{479F1F12-B163-9940-990F-3B87480166A4}" srcOrd="2" destOrd="0" presId="urn:microsoft.com/office/officeart/2018/5/layout/IconCircleLabelList"/>
    <dgm:cxn modelId="{F50E67A6-F1FA-554B-9D39-DA62F7C244EA}" type="presParOf" srcId="{479F1F12-B163-9940-990F-3B87480166A4}" destId="{02BFD016-DEB7-D045-8849-9C956319E7C1}" srcOrd="0" destOrd="0" presId="urn:microsoft.com/office/officeart/2018/5/layout/IconCircleLabelList"/>
    <dgm:cxn modelId="{AC4FB79F-986C-E849-8139-FC51155D89D0}" type="presParOf" srcId="{479F1F12-B163-9940-990F-3B87480166A4}" destId="{BE931A93-6B41-1B47-B08D-72239F702D39}" srcOrd="1" destOrd="0" presId="urn:microsoft.com/office/officeart/2018/5/layout/IconCircleLabelList"/>
    <dgm:cxn modelId="{81B639BF-78C8-E34A-A2BF-0F0DAA1ADF1B}" type="presParOf" srcId="{479F1F12-B163-9940-990F-3B87480166A4}" destId="{4CF202B9-DAAA-D94E-92C7-3EBF514996E9}" srcOrd="2" destOrd="0" presId="urn:microsoft.com/office/officeart/2018/5/layout/IconCircleLabelList"/>
    <dgm:cxn modelId="{DCE83120-644C-6742-975E-DA47E377D9FF}" type="presParOf" srcId="{479F1F12-B163-9940-990F-3B87480166A4}" destId="{DCDACAA9-2CB1-E849-8753-D01A1CC3C9BF}" srcOrd="3" destOrd="0" presId="urn:microsoft.com/office/officeart/2018/5/layout/IconCircleLabelList"/>
    <dgm:cxn modelId="{E49E8F0A-66D3-4C42-9C3F-ABC568E66F2C}" type="presParOf" srcId="{BFF1B135-FE79-47C1-9742-045B9419136C}" destId="{E7D1C026-2F6C-6A46-80B4-72F88ACE42BC}" srcOrd="3" destOrd="0" presId="urn:microsoft.com/office/officeart/2018/5/layout/IconCircleLabelList"/>
    <dgm:cxn modelId="{03CC5852-DDCB-5F4D-9869-D0643C99A3DA}" type="presParOf" srcId="{BFF1B135-FE79-47C1-9742-045B9419136C}" destId="{43992B94-6ACA-9942-8322-3004F2B5005C}" srcOrd="4" destOrd="0" presId="urn:microsoft.com/office/officeart/2018/5/layout/IconCircleLabelList"/>
    <dgm:cxn modelId="{4141B5DC-B3B4-0249-8497-9FDCC875D4D6}" type="presParOf" srcId="{43992B94-6ACA-9942-8322-3004F2B5005C}" destId="{07ADA562-1E70-9348-8B07-F9DC57F94243}" srcOrd="0" destOrd="0" presId="urn:microsoft.com/office/officeart/2018/5/layout/IconCircleLabelList"/>
    <dgm:cxn modelId="{3C020578-FF42-134C-BF22-FA4347240EAE}" type="presParOf" srcId="{43992B94-6ACA-9942-8322-3004F2B5005C}" destId="{33019BBA-D674-2E43-98A6-1B20CF117962}" srcOrd="1" destOrd="0" presId="urn:microsoft.com/office/officeart/2018/5/layout/IconCircleLabelList"/>
    <dgm:cxn modelId="{C3427771-448F-064A-B8C7-499D8393C952}" type="presParOf" srcId="{43992B94-6ACA-9942-8322-3004F2B5005C}" destId="{FA73B4F2-FA74-664C-8078-69DBBE42823E}" srcOrd="2" destOrd="0" presId="urn:microsoft.com/office/officeart/2018/5/layout/IconCircleLabelList"/>
    <dgm:cxn modelId="{41B24425-69B3-964C-9EDA-0064546E4F6A}" type="presParOf" srcId="{43992B94-6ACA-9942-8322-3004F2B5005C}" destId="{CEA40F3E-16A7-944E-842A-0B27A5B803A3}" srcOrd="3" destOrd="0" presId="urn:microsoft.com/office/officeart/2018/5/layout/IconCircleLabelList"/>
    <dgm:cxn modelId="{09046A97-CAC2-9242-BA8F-48B783E9DDB0}" type="presParOf" srcId="{BFF1B135-FE79-47C1-9742-045B9419136C}" destId="{ED295814-EB0A-764F-96B6-D032A0467D98}" srcOrd="5" destOrd="0" presId="urn:microsoft.com/office/officeart/2018/5/layout/IconCircleLabelList"/>
    <dgm:cxn modelId="{ABDC705A-9475-594C-B89A-13481343843E}" type="presParOf" srcId="{BFF1B135-FE79-47C1-9742-045B9419136C}" destId="{C80860D2-FFA9-EF49-9891-32F0310D6782}" srcOrd="6" destOrd="0" presId="urn:microsoft.com/office/officeart/2018/5/layout/IconCircleLabelList"/>
    <dgm:cxn modelId="{AE1A801A-64F4-E040-902C-BEF2A5C29A34}" type="presParOf" srcId="{C80860D2-FFA9-EF49-9891-32F0310D6782}" destId="{71D36496-92A6-E448-A697-4E3A5CF8A990}" srcOrd="0" destOrd="0" presId="urn:microsoft.com/office/officeart/2018/5/layout/IconCircleLabelList"/>
    <dgm:cxn modelId="{4F2EACE6-EEA4-0E47-A574-94094D1C1E62}" type="presParOf" srcId="{C80860D2-FFA9-EF49-9891-32F0310D6782}" destId="{B43B790C-80E7-F747-995D-6DC2919BDB1B}" srcOrd="1" destOrd="0" presId="urn:microsoft.com/office/officeart/2018/5/layout/IconCircleLabelList"/>
    <dgm:cxn modelId="{2D4AC71B-70B4-B24E-8607-A79CFB161CED}" type="presParOf" srcId="{C80860D2-FFA9-EF49-9891-32F0310D6782}" destId="{C4C7F7D1-4678-354B-83EE-71E30B474CB7}" srcOrd="2" destOrd="0" presId="urn:microsoft.com/office/officeart/2018/5/layout/IconCircleLabelList"/>
    <dgm:cxn modelId="{999CEFE5-081A-CB41-B44D-DFEFD318A5C7}" type="presParOf" srcId="{C80860D2-FFA9-EF49-9891-32F0310D6782}" destId="{DA9BE91D-51C3-984B-838F-C8238B9560EF}"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060E25-02AB-4C32-8DCF-FDA8F12DA701}" type="doc">
      <dgm:prSet loTypeId="urn:microsoft.com/office/officeart/2018/2/layout/IconLabelList" loCatId="icon" qsTypeId="urn:microsoft.com/office/officeart/2005/8/quickstyle/simple4" qsCatId="simple" csTypeId="urn:microsoft.com/office/officeart/2005/8/colors/accent6_3" csCatId="accent6" phldr="1"/>
      <dgm:spPr/>
      <dgm:t>
        <a:bodyPr rtlCol="0"/>
        <a:lstStyle/>
        <a:p>
          <a:pPr rtl="0"/>
          <a:endParaRPr lang="en-US"/>
        </a:p>
      </dgm:t>
    </dgm:pt>
    <dgm:pt modelId="{6FBC4FDE-ACAD-47B5-92BF-44F9369843A5}">
      <dgm:prSet/>
      <dgm:spPr/>
      <dgm:t>
        <a:bodyPr rtlCol="0"/>
        <a:lstStyle/>
        <a:p>
          <a:pPr rtl="0">
            <a:lnSpc>
              <a:spcPct val="100000"/>
            </a:lnSpc>
          </a:pPr>
          <a:r>
            <a:rPr lang="cy-gb"/>
            <a:t>Cofrestr o Weithgareddau Prosesu</a:t>
          </a:r>
          <a:endParaRPr lang="en-US"/>
        </a:p>
      </dgm:t>
    </dgm:pt>
    <dgm:pt modelId="{B090FE96-1FF5-4B01-A6C6-ACA1BAAAF958}" type="parTrans" cxnId="{A15A7B15-49E8-48EE-969E-89988E2AAF32}">
      <dgm:prSet/>
      <dgm:spPr/>
      <dgm:t>
        <a:bodyPr rtlCol="0"/>
        <a:lstStyle/>
        <a:p>
          <a:pPr rtl="0"/>
          <a:endParaRPr lang="en-US"/>
        </a:p>
      </dgm:t>
    </dgm:pt>
    <dgm:pt modelId="{01B37319-6E28-4C8A-821D-252854CBFAC3}" type="sibTrans" cxnId="{A15A7B15-49E8-48EE-969E-89988E2AAF32}">
      <dgm:prSet/>
      <dgm:spPr/>
      <dgm:t>
        <a:bodyPr rtlCol="0"/>
        <a:lstStyle/>
        <a:p>
          <a:pPr rtl="0"/>
          <a:endParaRPr lang="en-US"/>
        </a:p>
      </dgm:t>
    </dgm:pt>
    <dgm:pt modelId="{86CD9533-1F58-4504-89F4-B6632F3961A9}">
      <dgm:prSet/>
      <dgm:spPr/>
      <dgm:t>
        <a:bodyPr rtlCol="0"/>
        <a:lstStyle/>
        <a:p>
          <a:pPr rtl="0">
            <a:lnSpc>
              <a:spcPct val="100000"/>
            </a:lnSpc>
          </a:pPr>
          <a:r>
            <a:rPr lang="cy-gb"/>
            <a:t>Asesiad Effaith Diogelu Data</a:t>
          </a:r>
          <a:endParaRPr lang="en-US"/>
        </a:p>
      </dgm:t>
    </dgm:pt>
    <dgm:pt modelId="{64C985C8-B8AF-477E-904B-8D1F1CFBD631}" type="parTrans" cxnId="{0F853FA8-A628-4819-B0CB-F4868253B6EE}">
      <dgm:prSet/>
      <dgm:spPr/>
      <dgm:t>
        <a:bodyPr rtlCol="0"/>
        <a:lstStyle/>
        <a:p>
          <a:pPr rtl="0"/>
          <a:endParaRPr lang="en-US"/>
        </a:p>
      </dgm:t>
    </dgm:pt>
    <dgm:pt modelId="{959FFF81-E2AB-4462-877A-2D8EC0A38778}" type="sibTrans" cxnId="{0F853FA8-A628-4819-B0CB-F4868253B6EE}">
      <dgm:prSet/>
      <dgm:spPr/>
      <dgm:t>
        <a:bodyPr rtlCol="0"/>
        <a:lstStyle/>
        <a:p>
          <a:pPr rtl="0"/>
          <a:endParaRPr lang="en-US"/>
        </a:p>
      </dgm:t>
    </dgm:pt>
    <dgm:pt modelId="{5BAF4DEB-B473-4DA6-BA1F-0056EBDD2FB6}">
      <dgm:prSet/>
      <dgm:spPr/>
      <dgm:t>
        <a:bodyPr rtlCol="0"/>
        <a:lstStyle/>
        <a:p>
          <a:pPr rtl="0">
            <a:lnSpc>
              <a:spcPct val="100000"/>
            </a:lnSpc>
          </a:pPr>
          <a:r>
            <a:rPr lang="cy-gb"/>
            <a:t>Rhaglen Hyfforddi Staff</a:t>
          </a:r>
          <a:endParaRPr lang="en-US"/>
        </a:p>
      </dgm:t>
    </dgm:pt>
    <dgm:pt modelId="{BB68592D-70BF-446E-B259-97A409EF15B8}" type="parTrans" cxnId="{6887A199-838B-4AFF-9CFA-64454F32125B}">
      <dgm:prSet/>
      <dgm:spPr/>
      <dgm:t>
        <a:bodyPr rtlCol="0"/>
        <a:lstStyle/>
        <a:p>
          <a:pPr rtl="0"/>
          <a:endParaRPr lang="en-US"/>
        </a:p>
      </dgm:t>
    </dgm:pt>
    <dgm:pt modelId="{F5F51E35-84A0-402E-9F45-28B196F79F14}" type="sibTrans" cxnId="{6887A199-838B-4AFF-9CFA-64454F32125B}">
      <dgm:prSet/>
      <dgm:spPr/>
      <dgm:t>
        <a:bodyPr rtlCol="0"/>
        <a:lstStyle/>
        <a:p>
          <a:pPr rtl="0"/>
          <a:endParaRPr lang="en-US"/>
        </a:p>
      </dgm:t>
    </dgm:pt>
    <dgm:pt modelId="{F998E006-64DE-48DC-BAFC-D1B9505ECFAA}">
      <dgm:prSet/>
      <dgm:spPr/>
      <dgm:t>
        <a:bodyPr rtlCol="0"/>
        <a:lstStyle/>
        <a:p>
          <a:pPr rtl="0">
            <a:lnSpc>
              <a:spcPct val="100000"/>
            </a:lnSpc>
          </a:pPr>
          <a:r>
            <a:rPr lang="cy-gb"/>
            <a:t>Asesiadau Buddiannau Dilys</a:t>
          </a:r>
          <a:endParaRPr lang="en-US"/>
        </a:p>
      </dgm:t>
    </dgm:pt>
    <dgm:pt modelId="{62C63472-8D6D-456E-B872-10AC6FB23A13}" type="parTrans" cxnId="{778173C4-92DC-48F7-BD34-0F8DFFF822D9}">
      <dgm:prSet/>
      <dgm:spPr/>
      <dgm:t>
        <a:bodyPr rtlCol="0"/>
        <a:lstStyle/>
        <a:p>
          <a:pPr rtl="0"/>
          <a:endParaRPr lang="en-US"/>
        </a:p>
      </dgm:t>
    </dgm:pt>
    <dgm:pt modelId="{C7D4B3F3-CF17-472E-9350-3C604C05302B}" type="sibTrans" cxnId="{778173C4-92DC-48F7-BD34-0F8DFFF822D9}">
      <dgm:prSet/>
      <dgm:spPr/>
      <dgm:t>
        <a:bodyPr rtlCol="0"/>
        <a:lstStyle/>
        <a:p>
          <a:pPr rtl="0"/>
          <a:endParaRPr lang="en-US"/>
        </a:p>
      </dgm:t>
    </dgm:pt>
    <dgm:pt modelId="{4A0489EE-35C8-48E9-B05D-FA9DE0D1E957}">
      <dgm:prSet/>
      <dgm:spPr/>
      <dgm:t>
        <a:bodyPr rtlCol="0"/>
        <a:lstStyle/>
        <a:p>
          <a:pPr rtl="0">
            <a:lnSpc>
              <a:spcPct val="100000"/>
            </a:lnSpc>
          </a:pPr>
          <a:r>
            <a:rPr lang="cy-gb"/>
            <a:t>Archwiliadau Blynyddol</a:t>
          </a:r>
          <a:endParaRPr lang="en-US"/>
        </a:p>
      </dgm:t>
    </dgm:pt>
    <dgm:pt modelId="{13E3943C-722E-426B-B437-84D9CA007977}" type="parTrans" cxnId="{0A753291-9448-47B1-A35E-9DD4261C0D6B}">
      <dgm:prSet/>
      <dgm:spPr/>
      <dgm:t>
        <a:bodyPr rtlCol="0"/>
        <a:lstStyle/>
        <a:p>
          <a:pPr rtl="0"/>
          <a:endParaRPr lang="en-US"/>
        </a:p>
      </dgm:t>
    </dgm:pt>
    <dgm:pt modelId="{B36270A6-B282-4850-85F3-E6489DC6EAA1}" type="sibTrans" cxnId="{0A753291-9448-47B1-A35E-9DD4261C0D6B}">
      <dgm:prSet/>
      <dgm:spPr/>
      <dgm:t>
        <a:bodyPr rtlCol="0"/>
        <a:lstStyle/>
        <a:p>
          <a:pPr rtl="0"/>
          <a:endParaRPr lang="en-US"/>
        </a:p>
      </dgm:t>
    </dgm:pt>
    <dgm:pt modelId="{C96872E6-A277-4554-9DD3-53CB0BB007A5}">
      <dgm:prSet/>
      <dgm:spPr/>
      <dgm:t>
        <a:bodyPr rtlCol="0"/>
        <a:lstStyle/>
        <a:p>
          <a:pPr rtl="0">
            <a:lnSpc>
              <a:spcPct val="100000"/>
            </a:lnSpc>
          </a:pPr>
          <a:r>
            <a:rPr lang="cy-gb"/>
            <a:t>Cytundebau Prosesu Data</a:t>
          </a:r>
          <a:endParaRPr lang="en-US"/>
        </a:p>
      </dgm:t>
    </dgm:pt>
    <dgm:pt modelId="{64E2B844-8999-43FA-BAF7-68171A1D8081}" type="parTrans" cxnId="{409079C1-C41C-417F-A298-3F05B2F8AF67}">
      <dgm:prSet/>
      <dgm:spPr/>
      <dgm:t>
        <a:bodyPr rtlCol="0"/>
        <a:lstStyle/>
        <a:p>
          <a:pPr rtl="0"/>
          <a:endParaRPr lang="en-US"/>
        </a:p>
      </dgm:t>
    </dgm:pt>
    <dgm:pt modelId="{622A8981-6DED-4ED6-A432-99E9A5BC2F47}" type="sibTrans" cxnId="{409079C1-C41C-417F-A298-3F05B2F8AF67}">
      <dgm:prSet/>
      <dgm:spPr/>
      <dgm:t>
        <a:bodyPr rtlCol="0"/>
        <a:lstStyle/>
        <a:p>
          <a:pPr rtl="0"/>
          <a:endParaRPr lang="en-US"/>
        </a:p>
      </dgm:t>
    </dgm:pt>
    <dgm:pt modelId="{A8FD289B-0944-2D4D-8233-52011852E60E}">
      <dgm:prSet/>
      <dgm:spPr/>
      <dgm:t>
        <a:bodyPr rtlCol="0"/>
        <a:lstStyle/>
        <a:p>
          <a:pPr rtl="0">
            <a:lnSpc>
              <a:spcPct val="100000"/>
            </a:lnSpc>
          </a:pPr>
          <a:r>
            <a:rPr lang="cy-gb"/>
            <a:t>Hysbysiadau Preifatrwydd</a:t>
          </a:r>
        </a:p>
      </dgm:t>
    </dgm:pt>
    <dgm:pt modelId="{58ECBFD4-184F-1945-9316-CFEC4D43C961}" type="parTrans" cxnId="{FE79B396-AD35-104E-9E1B-DF7487FDB2BC}">
      <dgm:prSet/>
      <dgm:spPr/>
      <dgm:t>
        <a:bodyPr rtlCol="0"/>
        <a:lstStyle/>
        <a:p>
          <a:pPr rtl="0"/>
          <a:endParaRPr lang="en-GB"/>
        </a:p>
      </dgm:t>
    </dgm:pt>
    <dgm:pt modelId="{53D2340D-E20C-F247-B647-510ABCCCC0A2}" type="sibTrans" cxnId="{FE79B396-AD35-104E-9E1B-DF7487FDB2BC}">
      <dgm:prSet/>
      <dgm:spPr/>
      <dgm:t>
        <a:bodyPr rtlCol="0"/>
        <a:lstStyle/>
        <a:p>
          <a:pPr rtl="0"/>
          <a:endParaRPr lang="en-US"/>
        </a:p>
      </dgm:t>
    </dgm:pt>
    <dgm:pt modelId="{2B4CACA5-E4E2-EC4D-9294-A6543054AD9F}">
      <dgm:prSet/>
      <dgm:spPr/>
      <dgm:t>
        <a:bodyPr rtlCol="0"/>
        <a:lstStyle/>
        <a:p>
          <a:pPr rtl="0">
            <a:lnSpc>
              <a:spcPct val="100000"/>
            </a:lnSpc>
          </a:pPr>
          <a:r>
            <a:rPr lang="cy-gb"/>
            <a:t>Cofrestr Mynediad Diawdurdod at Ddata</a:t>
          </a:r>
        </a:p>
      </dgm:t>
    </dgm:pt>
    <dgm:pt modelId="{82C7F392-1E65-8E45-B0BD-6D1349CAADCD}" type="parTrans" cxnId="{16893D8F-A174-8744-AD30-2760B06A729C}">
      <dgm:prSet/>
      <dgm:spPr/>
      <dgm:t>
        <a:bodyPr rtlCol="0"/>
        <a:lstStyle/>
        <a:p>
          <a:pPr rtl="0"/>
          <a:endParaRPr lang="en-GB"/>
        </a:p>
      </dgm:t>
    </dgm:pt>
    <dgm:pt modelId="{4AE59B2A-6F47-C64A-9D33-F44FBBC31970}" type="sibTrans" cxnId="{16893D8F-A174-8744-AD30-2760B06A729C}">
      <dgm:prSet/>
      <dgm:spPr/>
      <dgm:t>
        <a:bodyPr rtlCol="0"/>
        <a:lstStyle/>
        <a:p>
          <a:pPr rtl="0"/>
          <a:endParaRPr lang="en-US"/>
        </a:p>
      </dgm:t>
    </dgm:pt>
    <dgm:pt modelId="{5B946943-6B0E-D344-9C35-03B5A1559B77}">
      <dgm:prSet/>
      <dgm:spPr/>
      <dgm:t>
        <a:bodyPr rtlCol="0"/>
        <a:lstStyle/>
        <a:p>
          <a:pPr rtl="0">
            <a:lnSpc>
              <a:spcPct val="100000"/>
            </a:lnSpc>
          </a:pPr>
          <a:r>
            <a:rPr lang="cy-gb"/>
            <a:t>Swyddog Diogelu Data</a:t>
          </a:r>
        </a:p>
      </dgm:t>
    </dgm:pt>
    <dgm:pt modelId="{056726D1-C306-9E42-BE1C-369936CDF34D}" type="parTrans" cxnId="{CEBCB9D8-9973-F749-AA95-9D15366E6F7B}">
      <dgm:prSet/>
      <dgm:spPr/>
      <dgm:t>
        <a:bodyPr rtlCol="0"/>
        <a:lstStyle/>
        <a:p>
          <a:pPr rtl="0"/>
          <a:endParaRPr lang="en-GB"/>
        </a:p>
      </dgm:t>
    </dgm:pt>
    <dgm:pt modelId="{27C0F165-A20C-FE4E-830C-A04E16221AC4}" type="sibTrans" cxnId="{CEBCB9D8-9973-F749-AA95-9D15366E6F7B}">
      <dgm:prSet/>
      <dgm:spPr/>
      <dgm:t>
        <a:bodyPr rtlCol="0"/>
        <a:lstStyle/>
        <a:p>
          <a:pPr rtl="0"/>
          <a:endParaRPr lang="en-US"/>
        </a:p>
      </dgm:t>
    </dgm:pt>
    <dgm:pt modelId="{9A6CB6DA-93B3-4E46-B031-8C30888B6835}">
      <dgm:prSet/>
      <dgm:spPr/>
      <dgm:t>
        <a:bodyPr rtlCol="0"/>
        <a:lstStyle/>
        <a:p>
          <a:pPr rtl="0">
            <a:lnSpc>
              <a:spcPct val="100000"/>
            </a:lnSpc>
          </a:pPr>
          <a:r>
            <a:rPr lang="cy-gb"/>
            <a:t>Proses cais gwrthrych am wybodaeth</a:t>
          </a:r>
        </a:p>
      </dgm:t>
    </dgm:pt>
    <dgm:pt modelId="{6841D795-9D82-E64F-84FA-1E507C2E5000}" type="parTrans" cxnId="{3C402315-E581-894E-8E32-08BB287DF233}">
      <dgm:prSet/>
      <dgm:spPr/>
      <dgm:t>
        <a:bodyPr rtlCol="0"/>
        <a:lstStyle/>
        <a:p>
          <a:pPr rtl="0"/>
          <a:endParaRPr lang="en-GB"/>
        </a:p>
      </dgm:t>
    </dgm:pt>
    <dgm:pt modelId="{D74EE805-BB4A-4946-AA92-A4FD8A0006B8}" type="sibTrans" cxnId="{3C402315-E581-894E-8E32-08BB287DF233}">
      <dgm:prSet/>
      <dgm:spPr/>
      <dgm:t>
        <a:bodyPr rtlCol="0"/>
        <a:lstStyle/>
        <a:p>
          <a:pPr rtl="0"/>
          <a:endParaRPr lang="en-US"/>
        </a:p>
      </dgm:t>
    </dgm:pt>
    <dgm:pt modelId="{72406A54-A1CE-DA4A-A4FD-EA5CDE55FA6F}">
      <dgm:prSet/>
      <dgm:spPr/>
      <dgm:t>
        <a:bodyPr rtlCol="0"/>
        <a:lstStyle/>
        <a:p>
          <a:pPr rtl="0">
            <a:lnSpc>
              <a:spcPct val="100000"/>
            </a:lnSpc>
          </a:pPr>
          <a:r>
            <a:rPr lang="cy-gb"/>
            <a:t>Polisïau a gweithdrefnau Diogelu Data</a:t>
          </a:r>
        </a:p>
      </dgm:t>
    </dgm:pt>
    <dgm:pt modelId="{1A6883D7-3DCE-724B-8078-038DEA7E7FAD}" type="parTrans" cxnId="{D191A59C-61D6-9B49-97AF-3E0B680DB393}">
      <dgm:prSet/>
      <dgm:spPr/>
      <dgm:t>
        <a:bodyPr rtlCol="0"/>
        <a:lstStyle/>
        <a:p>
          <a:pPr rtl="0"/>
          <a:endParaRPr lang="en-GB"/>
        </a:p>
      </dgm:t>
    </dgm:pt>
    <dgm:pt modelId="{3C6694A3-C715-0249-817B-4D5632DEE393}" type="sibTrans" cxnId="{D191A59C-61D6-9B49-97AF-3E0B680DB393}">
      <dgm:prSet/>
      <dgm:spPr/>
      <dgm:t>
        <a:bodyPr rtlCol="0"/>
        <a:lstStyle/>
        <a:p>
          <a:pPr rtl="0"/>
          <a:endParaRPr lang="en-US"/>
        </a:p>
      </dgm:t>
    </dgm:pt>
    <dgm:pt modelId="{4DDD15FF-AB59-4B94-82B9-FB855CB15293}" type="pres">
      <dgm:prSet presAssocID="{2F060E25-02AB-4C32-8DCF-FDA8F12DA701}" presName="root" presStyleCnt="0">
        <dgm:presLayoutVars>
          <dgm:dir/>
          <dgm:resizeHandles val="exact"/>
        </dgm:presLayoutVars>
      </dgm:prSet>
      <dgm:spPr/>
    </dgm:pt>
    <dgm:pt modelId="{73FF4AB3-B712-4B1F-9B68-C4A5D2874316}" type="pres">
      <dgm:prSet presAssocID="{6FBC4FDE-ACAD-47B5-92BF-44F9369843A5}" presName="compNode" presStyleCnt="0"/>
      <dgm:spPr/>
    </dgm:pt>
    <dgm:pt modelId="{2E9567B2-6E63-40FC-B593-BCD62FE81D46}" type="pres">
      <dgm:prSet presAssocID="{6FBC4FDE-ACAD-47B5-92BF-44F9369843A5}" presName="iconRect" presStyleLbl="node1" presStyleIdx="0" presStyleCnt="11" custLinFactNeighborX="-2028" custLinFactNeighborY="1996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List"/>
        </a:ext>
      </dgm:extLst>
    </dgm:pt>
    <dgm:pt modelId="{76DC455A-0175-40ED-8FE1-A2C2C18EF6D0}" type="pres">
      <dgm:prSet presAssocID="{6FBC4FDE-ACAD-47B5-92BF-44F9369843A5}" presName="spaceRect" presStyleCnt="0"/>
      <dgm:spPr/>
    </dgm:pt>
    <dgm:pt modelId="{4F0F82AB-B2F1-4D25-BFE5-518721992587}" type="pres">
      <dgm:prSet presAssocID="{6FBC4FDE-ACAD-47B5-92BF-44F9369843A5}" presName="textRect" presStyleLbl="revTx" presStyleIdx="0" presStyleCnt="11">
        <dgm:presLayoutVars>
          <dgm:chMax val="1"/>
          <dgm:chPref val="1"/>
        </dgm:presLayoutVars>
      </dgm:prSet>
      <dgm:spPr/>
    </dgm:pt>
    <dgm:pt modelId="{D81D6E0D-9A52-4D99-8E22-56A99E0CB709}" type="pres">
      <dgm:prSet presAssocID="{01B37319-6E28-4C8A-821D-252854CBFAC3}" presName="sibTrans" presStyleCnt="0"/>
      <dgm:spPr/>
    </dgm:pt>
    <dgm:pt modelId="{91B34F63-21FA-AB43-B3F7-A42FBC18A82C}" type="pres">
      <dgm:prSet presAssocID="{2B4CACA5-E4E2-EC4D-9294-A6543054AD9F}" presName="compNode" presStyleCnt="0"/>
      <dgm:spPr/>
    </dgm:pt>
    <dgm:pt modelId="{0D01AFE7-0156-1642-A7EC-EB30CCFC35D4}" type="pres">
      <dgm:prSet presAssocID="{2B4CACA5-E4E2-EC4D-9294-A6543054AD9F}" presName="iconRect" presStyleLbl="node1" presStyleIdx="1" presStyleCnt="11" custLinFactX="100000" custLinFactNeighborX="165873" custLinFactNeighborY="1996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
        </a:ext>
      </dgm:extLst>
    </dgm:pt>
    <dgm:pt modelId="{D046B27D-CA62-E147-B543-11FA254AA722}" type="pres">
      <dgm:prSet presAssocID="{2B4CACA5-E4E2-EC4D-9294-A6543054AD9F}" presName="spaceRect" presStyleCnt="0"/>
      <dgm:spPr/>
    </dgm:pt>
    <dgm:pt modelId="{2A9381EE-2334-3942-85CE-1BAF09B07A8D}" type="pres">
      <dgm:prSet presAssocID="{2B4CACA5-E4E2-EC4D-9294-A6543054AD9F}" presName="textRect" presStyleLbl="revTx" presStyleIdx="1" presStyleCnt="11">
        <dgm:presLayoutVars>
          <dgm:chMax val="1"/>
          <dgm:chPref val="1"/>
        </dgm:presLayoutVars>
      </dgm:prSet>
      <dgm:spPr/>
    </dgm:pt>
    <dgm:pt modelId="{5B9A1046-810F-7247-991F-DCCB594EC3C3}" type="pres">
      <dgm:prSet presAssocID="{4AE59B2A-6F47-C64A-9D33-F44FBBC31970}" presName="sibTrans" presStyleCnt="0"/>
      <dgm:spPr/>
    </dgm:pt>
    <dgm:pt modelId="{7AB16B64-571C-8348-84CD-D850D6823350}" type="pres">
      <dgm:prSet presAssocID="{5B946943-6B0E-D344-9C35-03B5A1559B77}" presName="compNode" presStyleCnt="0"/>
      <dgm:spPr/>
    </dgm:pt>
    <dgm:pt modelId="{04A43F81-668B-D34D-8B25-DAC30B4249F6}" type="pres">
      <dgm:prSet presAssocID="{5B946943-6B0E-D344-9C35-03B5A1559B77}" presName="iconRect" presStyleLbl="node1" presStyleIdx="2" presStyleCnt="11" custLinFactX="-100000" custLinFactNeighborX="-155536" custLinFactNeighborY="19966"/>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8A9D347B-A53B-6E4E-882E-277CAA69C5AD}" type="pres">
      <dgm:prSet presAssocID="{5B946943-6B0E-D344-9C35-03B5A1559B77}" presName="spaceRect" presStyleCnt="0"/>
      <dgm:spPr/>
    </dgm:pt>
    <dgm:pt modelId="{AA2A76D6-BB35-C84E-9F25-C458E7329744}" type="pres">
      <dgm:prSet presAssocID="{5B946943-6B0E-D344-9C35-03B5A1559B77}" presName="textRect" presStyleLbl="revTx" presStyleIdx="2" presStyleCnt="11">
        <dgm:presLayoutVars>
          <dgm:chMax val="1"/>
          <dgm:chPref val="1"/>
        </dgm:presLayoutVars>
      </dgm:prSet>
      <dgm:spPr/>
    </dgm:pt>
    <dgm:pt modelId="{8542D103-04DE-4D4F-BE8A-0B67B62B577A}" type="pres">
      <dgm:prSet presAssocID="{27C0F165-A20C-FE4E-830C-A04E16221AC4}" presName="sibTrans" presStyleCnt="0"/>
      <dgm:spPr/>
    </dgm:pt>
    <dgm:pt modelId="{3F879008-08CB-0A48-B4F6-2CA5B061393A}" type="pres">
      <dgm:prSet presAssocID="{9A6CB6DA-93B3-4E46-B031-8C30888B6835}" presName="compNode" presStyleCnt="0"/>
      <dgm:spPr/>
    </dgm:pt>
    <dgm:pt modelId="{A2A3DE17-B91A-FA47-912E-04A068F88C25}" type="pres">
      <dgm:prSet presAssocID="{9A6CB6DA-93B3-4E46-B031-8C30888B6835}" presName="iconRect" presStyleLbl="node1" presStyleIdx="3" presStyleCnt="11" custLinFactNeighborX="3194" custLinFactNeighborY="1996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Email"/>
        </a:ext>
      </dgm:extLst>
    </dgm:pt>
    <dgm:pt modelId="{069C86A4-49BA-9848-952F-CE0943657B6E}" type="pres">
      <dgm:prSet presAssocID="{9A6CB6DA-93B3-4E46-B031-8C30888B6835}" presName="spaceRect" presStyleCnt="0"/>
      <dgm:spPr/>
    </dgm:pt>
    <dgm:pt modelId="{00B42BD2-0B4F-7844-8548-95B93B7E8127}" type="pres">
      <dgm:prSet presAssocID="{9A6CB6DA-93B3-4E46-B031-8C30888B6835}" presName="textRect" presStyleLbl="revTx" presStyleIdx="3" presStyleCnt="11">
        <dgm:presLayoutVars>
          <dgm:chMax val="1"/>
          <dgm:chPref val="1"/>
        </dgm:presLayoutVars>
      </dgm:prSet>
      <dgm:spPr/>
    </dgm:pt>
    <dgm:pt modelId="{842992E3-3825-9240-BB42-D4D6A780376A}" type="pres">
      <dgm:prSet presAssocID="{D74EE805-BB4A-4946-AA92-A4FD8A0006B8}" presName="sibTrans" presStyleCnt="0"/>
      <dgm:spPr/>
    </dgm:pt>
    <dgm:pt modelId="{8E788A21-758F-45CE-855E-F5054AEC6193}" type="pres">
      <dgm:prSet presAssocID="{A8FD289B-0944-2D4D-8233-52011852E60E}" presName="compNode" presStyleCnt="0"/>
      <dgm:spPr/>
    </dgm:pt>
    <dgm:pt modelId="{FB7BC95B-019F-4D0D-88F2-80DDCA33C01C}" type="pres">
      <dgm:prSet presAssocID="{A8FD289B-0944-2D4D-8233-52011852E60E}" presName="iconRect" presStyleLbl="node1" presStyleIdx="4" presStyleCnt="11"/>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Lock"/>
        </a:ext>
      </dgm:extLst>
    </dgm:pt>
    <dgm:pt modelId="{4028C17C-2714-4E1C-840B-9D7DC3E1281B}" type="pres">
      <dgm:prSet presAssocID="{A8FD289B-0944-2D4D-8233-52011852E60E}" presName="spaceRect" presStyleCnt="0"/>
      <dgm:spPr/>
    </dgm:pt>
    <dgm:pt modelId="{1B4892C4-6BF6-4459-84DA-FCCED18EF77E}" type="pres">
      <dgm:prSet presAssocID="{A8FD289B-0944-2D4D-8233-52011852E60E}" presName="textRect" presStyleLbl="revTx" presStyleIdx="4" presStyleCnt="11">
        <dgm:presLayoutVars>
          <dgm:chMax val="1"/>
          <dgm:chPref val="1"/>
        </dgm:presLayoutVars>
      </dgm:prSet>
      <dgm:spPr/>
    </dgm:pt>
    <dgm:pt modelId="{044DA1F9-AA86-4D33-AC9A-27B29C65227B}" type="pres">
      <dgm:prSet presAssocID="{53D2340D-E20C-F247-B647-510ABCCCC0A2}" presName="sibTrans" presStyleCnt="0"/>
      <dgm:spPr/>
    </dgm:pt>
    <dgm:pt modelId="{B6AAABFB-CFB3-4C28-9C20-EBB32746484C}" type="pres">
      <dgm:prSet presAssocID="{86CD9533-1F58-4504-89F4-B6632F3961A9}" presName="compNode" presStyleCnt="0"/>
      <dgm:spPr/>
    </dgm:pt>
    <dgm:pt modelId="{874E047F-533A-472A-90C4-5B22F6E88ACC}" type="pres">
      <dgm:prSet presAssocID="{86CD9533-1F58-4504-89F4-B6632F3961A9}" presName="iconRect" presStyleLbl="node1" presStyleIdx="5" presStyleCnt="11"/>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Teacher"/>
        </a:ext>
      </dgm:extLst>
    </dgm:pt>
    <dgm:pt modelId="{0CC3CDBA-3E6E-4D5D-9BAB-5F91AEA13225}" type="pres">
      <dgm:prSet presAssocID="{86CD9533-1F58-4504-89F4-B6632F3961A9}" presName="spaceRect" presStyleCnt="0"/>
      <dgm:spPr/>
    </dgm:pt>
    <dgm:pt modelId="{011A647E-EB3B-49CB-9B3C-BADA5070DC2E}" type="pres">
      <dgm:prSet presAssocID="{86CD9533-1F58-4504-89F4-B6632F3961A9}" presName="textRect" presStyleLbl="revTx" presStyleIdx="5" presStyleCnt="11">
        <dgm:presLayoutVars>
          <dgm:chMax val="1"/>
          <dgm:chPref val="1"/>
        </dgm:presLayoutVars>
      </dgm:prSet>
      <dgm:spPr/>
    </dgm:pt>
    <dgm:pt modelId="{E6E4682F-FA74-44B8-80BF-1D288147AA06}" type="pres">
      <dgm:prSet presAssocID="{959FFF81-E2AB-4462-877A-2D8EC0A38778}" presName="sibTrans" presStyleCnt="0"/>
      <dgm:spPr/>
    </dgm:pt>
    <dgm:pt modelId="{5CAF63A6-3853-4C5C-AC6C-6C7F3268B4E2}" type="pres">
      <dgm:prSet presAssocID="{5BAF4DEB-B473-4DA6-BA1F-0056EBDD2FB6}" presName="compNode" presStyleCnt="0"/>
      <dgm:spPr/>
    </dgm:pt>
    <dgm:pt modelId="{782DE8FB-BEB7-4AC7-B768-FC80D3A7DCDA}" type="pres">
      <dgm:prSet presAssocID="{5BAF4DEB-B473-4DA6-BA1F-0056EBDD2FB6}" presName="iconRect" presStyleLbl="node1" presStyleIdx="6" presStyleCnt="11"/>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Meeting"/>
        </a:ext>
      </dgm:extLst>
    </dgm:pt>
    <dgm:pt modelId="{3D430887-B793-48B9-85BC-DCDC0B25422F}" type="pres">
      <dgm:prSet presAssocID="{5BAF4DEB-B473-4DA6-BA1F-0056EBDD2FB6}" presName="spaceRect" presStyleCnt="0"/>
      <dgm:spPr/>
    </dgm:pt>
    <dgm:pt modelId="{B9CB5FB4-7E76-4425-B340-4DA56F2D0BDA}" type="pres">
      <dgm:prSet presAssocID="{5BAF4DEB-B473-4DA6-BA1F-0056EBDD2FB6}" presName="textRect" presStyleLbl="revTx" presStyleIdx="6" presStyleCnt="11">
        <dgm:presLayoutVars>
          <dgm:chMax val="1"/>
          <dgm:chPref val="1"/>
        </dgm:presLayoutVars>
      </dgm:prSet>
      <dgm:spPr/>
    </dgm:pt>
    <dgm:pt modelId="{62C52CD2-44FB-470F-A79D-CAEC64D92E97}" type="pres">
      <dgm:prSet presAssocID="{F5F51E35-84A0-402E-9F45-28B196F79F14}" presName="sibTrans" presStyleCnt="0"/>
      <dgm:spPr/>
    </dgm:pt>
    <dgm:pt modelId="{D62753AC-F81D-2B42-A982-1588B1C00F53}" type="pres">
      <dgm:prSet presAssocID="{72406A54-A1CE-DA4A-A4FD-EA5CDE55FA6F}" presName="compNode" presStyleCnt="0"/>
      <dgm:spPr/>
    </dgm:pt>
    <dgm:pt modelId="{CCDD9F5F-6A13-5946-8024-913DC0D228C9}" type="pres">
      <dgm:prSet presAssocID="{72406A54-A1CE-DA4A-A4FD-EA5CDE55FA6F}" presName="iconRect" presStyleLbl="node1" presStyleIdx="7" presStyleCnt="11" custLinFactX="-300000" custLinFactY="100000" custLinFactNeighborX="-359443" custLinFactNeighborY="164616"/>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dgm:spPr>
      <dgm:extLst>
        <a:ext uri="{E40237B7-FDA0-4F09-8148-C483321AD2D9}">
          <dgm14:cNvPr xmlns:dgm14="http://schemas.microsoft.com/office/drawing/2010/diagram" id="0" name="" descr="Scales of Justice"/>
        </a:ext>
      </dgm:extLst>
    </dgm:pt>
    <dgm:pt modelId="{230A1F93-6776-5542-81B3-8D2EBD909BA3}" type="pres">
      <dgm:prSet presAssocID="{72406A54-A1CE-DA4A-A4FD-EA5CDE55FA6F}" presName="spaceRect" presStyleCnt="0"/>
      <dgm:spPr/>
    </dgm:pt>
    <dgm:pt modelId="{17A4B26B-0ED3-B24F-B2DF-E7415F749F4A}" type="pres">
      <dgm:prSet presAssocID="{72406A54-A1CE-DA4A-A4FD-EA5CDE55FA6F}" presName="textRect" presStyleLbl="revTx" presStyleIdx="7" presStyleCnt="11">
        <dgm:presLayoutVars>
          <dgm:chMax val="1"/>
          <dgm:chPref val="1"/>
        </dgm:presLayoutVars>
      </dgm:prSet>
      <dgm:spPr/>
    </dgm:pt>
    <dgm:pt modelId="{2159666D-6C3E-E74F-BFE7-1A5E746140A2}" type="pres">
      <dgm:prSet presAssocID="{3C6694A3-C715-0249-817B-4D5632DEE393}" presName="sibTrans" presStyleCnt="0"/>
      <dgm:spPr/>
    </dgm:pt>
    <dgm:pt modelId="{880A2196-FF27-49C1-8CEA-8E987876D907}" type="pres">
      <dgm:prSet presAssocID="{F998E006-64DE-48DC-BAFC-D1B9505ECFAA}" presName="compNode" presStyleCnt="0"/>
      <dgm:spPr/>
    </dgm:pt>
    <dgm:pt modelId="{F8B2D877-5849-4B57-B0BF-FD251282DC8A}" type="pres">
      <dgm:prSet presAssocID="{F998E006-64DE-48DC-BAFC-D1B9505ECFAA}" presName="iconRect" presStyleLbl="node1" presStyleIdx="8" presStyleCnt="11" custLinFactX="300000" custLinFactY="-100000" custLinFactNeighborX="364394" custLinFactNeighborY="-196668"/>
      <dgm:spPr>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dgm:spPr>
      <dgm:extLst>
        <a:ext uri="{E40237B7-FDA0-4F09-8148-C483321AD2D9}">
          <dgm14:cNvPr xmlns:dgm14="http://schemas.microsoft.com/office/drawing/2010/diagram" id="0" name="" descr="Head with Gears"/>
        </a:ext>
      </dgm:extLst>
    </dgm:pt>
    <dgm:pt modelId="{EDDBB352-3E56-464C-9BAD-DF356192EB36}" type="pres">
      <dgm:prSet presAssocID="{F998E006-64DE-48DC-BAFC-D1B9505ECFAA}" presName="spaceRect" presStyleCnt="0"/>
      <dgm:spPr/>
    </dgm:pt>
    <dgm:pt modelId="{263088B8-0B42-486B-887A-9108E91B339D}" type="pres">
      <dgm:prSet presAssocID="{F998E006-64DE-48DC-BAFC-D1B9505ECFAA}" presName="textRect" presStyleLbl="revTx" presStyleIdx="8" presStyleCnt="11">
        <dgm:presLayoutVars>
          <dgm:chMax val="1"/>
          <dgm:chPref val="1"/>
        </dgm:presLayoutVars>
      </dgm:prSet>
      <dgm:spPr/>
    </dgm:pt>
    <dgm:pt modelId="{03F2B248-B44A-4BB7-9BF3-54A05DD5A5E9}" type="pres">
      <dgm:prSet presAssocID="{C7D4B3F3-CF17-472E-9350-3C604C05302B}" presName="sibTrans" presStyleCnt="0"/>
      <dgm:spPr/>
    </dgm:pt>
    <dgm:pt modelId="{53E60F54-9017-4C6D-8E41-3829A8C7CF96}" type="pres">
      <dgm:prSet presAssocID="{4A0489EE-35C8-48E9-B05D-FA9DE0D1E957}" presName="compNode" presStyleCnt="0"/>
      <dgm:spPr/>
    </dgm:pt>
    <dgm:pt modelId="{2EDB8C36-C9CE-4DFE-BEC1-E6DED1522C2E}" type="pres">
      <dgm:prSet presAssocID="{4A0489EE-35C8-48E9-B05D-FA9DE0D1E957}" presName="iconRect" presStyleLbl="node1" presStyleIdx="9" presStyleCnt="11"/>
      <dgm:spPr>
        <a:blipFill>
          <a:blip xmlns:r="http://schemas.openxmlformats.org/officeDocument/2006/relationships"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a:blipFill>
      </dgm:spPr>
      <dgm:extLst>
        <a:ext uri="{E40237B7-FDA0-4F09-8148-C483321AD2D9}">
          <dgm14:cNvPr xmlns:dgm14="http://schemas.microsoft.com/office/drawing/2010/diagram" id="0" name="" descr="Checkmark"/>
        </a:ext>
      </dgm:extLst>
    </dgm:pt>
    <dgm:pt modelId="{8371EBE5-E5CB-41EB-AC91-C6D0F16EE95A}" type="pres">
      <dgm:prSet presAssocID="{4A0489EE-35C8-48E9-B05D-FA9DE0D1E957}" presName="spaceRect" presStyleCnt="0"/>
      <dgm:spPr/>
    </dgm:pt>
    <dgm:pt modelId="{02A4C12D-7A0D-4DBE-A6E2-3657826394B3}" type="pres">
      <dgm:prSet presAssocID="{4A0489EE-35C8-48E9-B05D-FA9DE0D1E957}" presName="textRect" presStyleLbl="revTx" presStyleIdx="9" presStyleCnt="11">
        <dgm:presLayoutVars>
          <dgm:chMax val="1"/>
          <dgm:chPref val="1"/>
        </dgm:presLayoutVars>
      </dgm:prSet>
      <dgm:spPr/>
    </dgm:pt>
    <dgm:pt modelId="{76662202-A6C5-4069-A95F-723A1C6C07DD}" type="pres">
      <dgm:prSet presAssocID="{B36270A6-B282-4850-85F3-E6489DC6EAA1}" presName="sibTrans" presStyleCnt="0"/>
      <dgm:spPr/>
    </dgm:pt>
    <dgm:pt modelId="{549AD842-703D-46DD-B630-C73D34E2DEBF}" type="pres">
      <dgm:prSet presAssocID="{C96872E6-A277-4554-9DD3-53CB0BB007A5}" presName="compNode" presStyleCnt="0"/>
      <dgm:spPr/>
    </dgm:pt>
    <dgm:pt modelId="{8DC1DEA5-943D-4856-9C3F-5504F8E33C91}" type="pres">
      <dgm:prSet presAssocID="{C96872E6-A277-4554-9DD3-53CB0BB007A5}" presName="iconRect" presStyleLbl="node1" presStyleIdx="10" presStyleCnt="11"/>
      <dgm:spPr>
        <a:blipFill>
          <a:blip xmlns:r="http://schemas.openxmlformats.org/officeDocument/2006/relationships"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a:blipFill>
      </dgm:spPr>
      <dgm:extLst>
        <a:ext uri="{E40237B7-FDA0-4F09-8148-C483321AD2D9}">
          <dgm14:cNvPr xmlns:dgm14="http://schemas.microsoft.com/office/drawing/2010/diagram" id="0" name="" descr="Document"/>
        </a:ext>
      </dgm:extLst>
    </dgm:pt>
    <dgm:pt modelId="{3C98029E-187B-4176-92A8-860C554EE341}" type="pres">
      <dgm:prSet presAssocID="{C96872E6-A277-4554-9DD3-53CB0BB007A5}" presName="spaceRect" presStyleCnt="0"/>
      <dgm:spPr/>
    </dgm:pt>
    <dgm:pt modelId="{7AD883B5-314A-4D85-B38F-8F5C060F02AD}" type="pres">
      <dgm:prSet presAssocID="{C96872E6-A277-4554-9DD3-53CB0BB007A5}" presName="textRect" presStyleLbl="revTx" presStyleIdx="10" presStyleCnt="11">
        <dgm:presLayoutVars>
          <dgm:chMax val="1"/>
          <dgm:chPref val="1"/>
        </dgm:presLayoutVars>
      </dgm:prSet>
      <dgm:spPr/>
    </dgm:pt>
  </dgm:ptLst>
  <dgm:cxnLst>
    <dgm:cxn modelId="{171CD90B-B835-3C4C-B2CA-A39FDEDC5BB4}" type="presOf" srcId="{5B946943-6B0E-D344-9C35-03B5A1559B77}" destId="{AA2A76D6-BB35-C84E-9F25-C458E7329744}" srcOrd="0" destOrd="0" presId="urn:microsoft.com/office/officeart/2018/2/layout/IconLabelList"/>
    <dgm:cxn modelId="{3C402315-E581-894E-8E32-08BB287DF233}" srcId="{2F060E25-02AB-4C32-8DCF-FDA8F12DA701}" destId="{9A6CB6DA-93B3-4E46-B031-8C30888B6835}" srcOrd="3" destOrd="0" parTransId="{6841D795-9D82-E64F-84FA-1E507C2E5000}" sibTransId="{D74EE805-BB4A-4946-AA92-A4FD8A0006B8}"/>
    <dgm:cxn modelId="{A15A7B15-49E8-48EE-969E-89988E2AAF32}" srcId="{2F060E25-02AB-4C32-8DCF-FDA8F12DA701}" destId="{6FBC4FDE-ACAD-47B5-92BF-44F9369843A5}" srcOrd="0" destOrd="0" parTransId="{B090FE96-1FF5-4B01-A6C6-ACA1BAAAF958}" sibTransId="{01B37319-6E28-4C8A-821D-252854CBFAC3}"/>
    <dgm:cxn modelId="{5AAAE815-AB9D-C24B-9EE5-D1A67D505ED5}" type="presOf" srcId="{2B4CACA5-E4E2-EC4D-9294-A6543054AD9F}" destId="{2A9381EE-2334-3942-85CE-1BAF09B07A8D}" srcOrd="0" destOrd="0" presId="urn:microsoft.com/office/officeart/2018/2/layout/IconLabelList"/>
    <dgm:cxn modelId="{8309F528-0657-CB4B-9D76-5E6FAB3036CC}" type="presOf" srcId="{72406A54-A1CE-DA4A-A4FD-EA5CDE55FA6F}" destId="{17A4B26B-0ED3-B24F-B2DF-E7415F749F4A}" srcOrd="0" destOrd="0" presId="urn:microsoft.com/office/officeart/2018/2/layout/IconLabelList"/>
    <dgm:cxn modelId="{BA43622B-EA3C-3240-99C7-2A223FFD03E5}" type="presOf" srcId="{86CD9533-1F58-4504-89F4-B6632F3961A9}" destId="{011A647E-EB3B-49CB-9B3C-BADA5070DC2E}" srcOrd="0" destOrd="0" presId="urn:microsoft.com/office/officeart/2018/2/layout/IconLabelList"/>
    <dgm:cxn modelId="{32945272-A618-7746-945B-73ACEA121BFA}" type="presOf" srcId="{F998E006-64DE-48DC-BAFC-D1B9505ECFAA}" destId="{263088B8-0B42-486B-887A-9108E91B339D}" srcOrd="0" destOrd="0" presId="urn:microsoft.com/office/officeart/2018/2/layout/IconLabelList"/>
    <dgm:cxn modelId="{16E5FB72-0890-0743-AEEC-FCAC4E5A0951}" type="presOf" srcId="{4A0489EE-35C8-48E9-B05D-FA9DE0D1E957}" destId="{02A4C12D-7A0D-4DBE-A6E2-3657826394B3}" srcOrd="0" destOrd="0" presId="urn:microsoft.com/office/officeart/2018/2/layout/IconLabelList"/>
    <dgm:cxn modelId="{C860C273-EABA-784A-A2F4-1CF93B97CE0F}" type="presOf" srcId="{6FBC4FDE-ACAD-47B5-92BF-44F9369843A5}" destId="{4F0F82AB-B2F1-4D25-BFE5-518721992587}" srcOrd="0" destOrd="0" presId="urn:microsoft.com/office/officeart/2018/2/layout/IconLabelList"/>
    <dgm:cxn modelId="{0DF1358A-1B35-AE40-924E-B9DECC69E82B}" type="presOf" srcId="{C96872E6-A277-4554-9DD3-53CB0BB007A5}" destId="{7AD883B5-314A-4D85-B38F-8F5C060F02AD}" srcOrd="0" destOrd="0" presId="urn:microsoft.com/office/officeart/2018/2/layout/IconLabelList"/>
    <dgm:cxn modelId="{16893D8F-A174-8744-AD30-2760B06A729C}" srcId="{2F060E25-02AB-4C32-8DCF-FDA8F12DA701}" destId="{2B4CACA5-E4E2-EC4D-9294-A6543054AD9F}" srcOrd="1" destOrd="0" parTransId="{82C7F392-1E65-8E45-B0BD-6D1349CAADCD}" sibTransId="{4AE59B2A-6F47-C64A-9D33-F44FBBC31970}"/>
    <dgm:cxn modelId="{0A753291-9448-47B1-A35E-9DD4261C0D6B}" srcId="{2F060E25-02AB-4C32-8DCF-FDA8F12DA701}" destId="{4A0489EE-35C8-48E9-B05D-FA9DE0D1E957}" srcOrd="9" destOrd="0" parTransId="{13E3943C-722E-426B-B437-84D9CA007977}" sibTransId="{B36270A6-B282-4850-85F3-E6489DC6EAA1}"/>
    <dgm:cxn modelId="{FE79B396-AD35-104E-9E1B-DF7487FDB2BC}" srcId="{2F060E25-02AB-4C32-8DCF-FDA8F12DA701}" destId="{A8FD289B-0944-2D4D-8233-52011852E60E}" srcOrd="4" destOrd="0" parTransId="{58ECBFD4-184F-1945-9316-CFEC4D43C961}" sibTransId="{53D2340D-E20C-F247-B647-510ABCCCC0A2}"/>
    <dgm:cxn modelId="{6887A199-838B-4AFF-9CFA-64454F32125B}" srcId="{2F060E25-02AB-4C32-8DCF-FDA8F12DA701}" destId="{5BAF4DEB-B473-4DA6-BA1F-0056EBDD2FB6}" srcOrd="6" destOrd="0" parTransId="{BB68592D-70BF-446E-B259-97A409EF15B8}" sibTransId="{F5F51E35-84A0-402E-9F45-28B196F79F14}"/>
    <dgm:cxn modelId="{D191A59C-61D6-9B49-97AF-3E0B680DB393}" srcId="{2F060E25-02AB-4C32-8DCF-FDA8F12DA701}" destId="{72406A54-A1CE-DA4A-A4FD-EA5CDE55FA6F}" srcOrd="7" destOrd="0" parTransId="{1A6883D7-3DCE-724B-8078-038DEA7E7FAD}" sibTransId="{3C6694A3-C715-0249-817B-4D5632DEE393}"/>
    <dgm:cxn modelId="{6A5836A6-60E6-0A4D-9552-249943BA36B6}" type="presOf" srcId="{2F060E25-02AB-4C32-8DCF-FDA8F12DA701}" destId="{4DDD15FF-AB59-4B94-82B9-FB855CB15293}" srcOrd="0" destOrd="0" presId="urn:microsoft.com/office/officeart/2018/2/layout/IconLabelList"/>
    <dgm:cxn modelId="{0F853FA8-A628-4819-B0CB-F4868253B6EE}" srcId="{2F060E25-02AB-4C32-8DCF-FDA8F12DA701}" destId="{86CD9533-1F58-4504-89F4-B6632F3961A9}" srcOrd="5" destOrd="0" parTransId="{64C985C8-B8AF-477E-904B-8D1F1CFBD631}" sibTransId="{959FFF81-E2AB-4462-877A-2D8EC0A38778}"/>
    <dgm:cxn modelId="{409079C1-C41C-417F-A298-3F05B2F8AF67}" srcId="{2F060E25-02AB-4C32-8DCF-FDA8F12DA701}" destId="{C96872E6-A277-4554-9DD3-53CB0BB007A5}" srcOrd="10" destOrd="0" parTransId="{64E2B844-8999-43FA-BAF7-68171A1D8081}" sibTransId="{622A8981-6DED-4ED6-A432-99E9A5BC2F47}"/>
    <dgm:cxn modelId="{778173C4-92DC-48F7-BD34-0F8DFFF822D9}" srcId="{2F060E25-02AB-4C32-8DCF-FDA8F12DA701}" destId="{F998E006-64DE-48DC-BAFC-D1B9505ECFAA}" srcOrd="8" destOrd="0" parTransId="{62C63472-8D6D-456E-B872-10AC6FB23A13}" sibTransId="{C7D4B3F3-CF17-472E-9350-3C604C05302B}"/>
    <dgm:cxn modelId="{1F64F6CB-191D-E44B-A4ED-5A6285DC29A8}" type="presOf" srcId="{5BAF4DEB-B473-4DA6-BA1F-0056EBDD2FB6}" destId="{B9CB5FB4-7E76-4425-B340-4DA56F2D0BDA}" srcOrd="0" destOrd="0" presId="urn:microsoft.com/office/officeart/2018/2/layout/IconLabelList"/>
    <dgm:cxn modelId="{C6D7B2D7-298E-F04D-87A8-3F7D237CFF8A}" type="presOf" srcId="{9A6CB6DA-93B3-4E46-B031-8C30888B6835}" destId="{00B42BD2-0B4F-7844-8548-95B93B7E8127}" srcOrd="0" destOrd="0" presId="urn:microsoft.com/office/officeart/2018/2/layout/IconLabelList"/>
    <dgm:cxn modelId="{CEBCB9D8-9973-F749-AA95-9D15366E6F7B}" srcId="{2F060E25-02AB-4C32-8DCF-FDA8F12DA701}" destId="{5B946943-6B0E-D344-9C35-03B5A1559B77}" srcOrd="2" destOrd="0" parTransId="{056726D1-C306-9E42-BE1C-369936CDF34D}" sibTransId="{27C0F165-A20C-FE4E-830C-A04E16221AC4}"/>
    <dgm:cxn modelId="{AD28BEF5-BDC7-EC48-AC99-8F8B1BE1C053}" type="presOf" srcId="{A8FD289B-0944-2D4D-8233-52011852E60E}" destId="{1B4892C4-6BF6-4459-84DA-FCCED18EF77E}" srcOrd="0" destOrd="0" presId="urn:microsoft.com/office/officeart/2018/2/layout/IconLabelList"/>
    <dgm:cxn modelId="{CC56FA80-FA28-9448-96E0-2AB6FF59CACE}" type="presParOf" srcId="{4DDD15FF-AB59-4B94-82B9-FB855CB15293}" destId="{73FF4AB3-B712-4B1F-9B68-C4A5D2874316}" srcOrd="0" destOrd="0" presId="urn:microsoft.com/office/officeart/2018/2/layout/IconLabelList"/>
    <dgm:cxn modelId="{4AD0E92E-A29E-9749-AD79-253546C3FBE4}" type="presParOf" srcId="{73FF4AB3-B712-4B1F-9B68-C4A5D2874316}" destId="{2E9567B2-6E63-40FC-B593-BCD62FE81D46}" srcOrd="0" destOrd="0" presId="urn:microsoft.com/office/officeart/2018/2/layout/IconLabelList"/>
    <dgm:cxn modelId="{741ADEFB-FB17-874C-B93D-B52970DBB0A7}" type="presParOf" srcId="{73FF4AB3-B712-4B1F-9B68-C4A5D2874316}" destId="{76DC455A-0175-40ED-8FE1-A2C2C18EF6D0}" srcOrd="1" destOrd="0" presId="urn:microsoft.com/office/officeart/2018/2/layout/IconLabelList"/>
    <dgm:cxn modelId="{A7611C78-978C-464A-B0D6-6A9F61774988}" type="presParOf" srcId="{73FF4AB3-B712-4B1F-9B68-C4A5D2874316}" destId="{4F0F82AB-B2F1-4D25-BFE5-518721992587}" srcOrd="2" destOrd="0" presId="urn:microsoft.com/office/officeart/2018/2/layout/IconLabelList"/>
    <dgm:cxn modelId="{85D1C936-F1DF-2A46-9985-B532B8A8EE87}" type="presParOf" srcId="{4DDD15FF-AB59-4B94-82B9-FB855CB15293}" destId="{D81D6E0D-9A52-4D99-8E22-56A99E0CB709}" srcOrd="1" destOrd="0" presId="urn:microsoft.com/office/officeart/2018/2/layout/IconLabelList"/>
    <dgm:cxn modelId="{E0BB2290-1685-774C-B2CB-FDBEBEE6CB4B}" type="presParOf" srcId="{4DDD15FF-AB59-4B94-82B9-FB855CB15293}" destId="{91B34F63-21FA-AB43-B3F7-A42FBC18A82C}" srcOrd="2" destOrd="0" presId="urn:microsoft.com/office/officeart/2018/2/layout/IconLabelList"/>
    <dgm:cxn modelId="{D8FA1BAE-C6E6-6C4D-85FA-4A63148CCF2A}" type="presParOf" srcId="{91B34F63-21FA-AB43-B3F7-A42FBC18A82C}" destId="{0D01AFE7-0156-1642-A7EC-EB30CCFC35D4}" srcOrd="0" destOrd="0" presId="urn:microsoft.com/office/officeart/2018/2/layout/IconLabelList"/>
    <dgm:cxn modelId="{77678A4D-568B-6D40-B617-A7ABC1C8E71B}" type="presParOf" srcId="{91B34F63-21FA-AB43-B3F7-A42FBC18A82C}" destId="{D046B27D-CA62-E147-B543-11FA254AA722}" srcOrd="1" destOrd="0" presId="urn:microsoft.com/office/officeart/2018/2/layout/IconLabelList"/>
    <dgm:cxn modelId="{8A9A2D17-BE65-154D-8E64-67045DFA7340}" type="presParOf" srcId="{91B34F63-21FA-AB43-B3F7-A42FBC18A82C}" destId="{2A9381EE-2334-3942-85CE-1BAF09B07A8D}" srcOrd="2" destOrd="0" presId="urn:microsoft.com/office/officeart/2018/2/layout/IconLabelList"/>
    <dgm:cxn modelId="{470E5C7A-2FEA-A645-B42F-330BFB57E7B6}" type="presParOf" srcId="{4DDD15FF-AB59-4B94-82B9-FB855CB15293}" destId="{5B9A1046-810F-7247-991F-DCCB594EC3C3}" srcOrd="3" destOrd="0" presId="urn:microsoft.com/office/officeart/2018/2/layout/IconLabelList"/>
    <dgm:cxn modelId="{E39B018B-B2D7-2C40-B0E3-0EDCA62A8973}" type="presParOf" srcId="{4DDD15FF-AB59-4B94-82B9-FB855CB15293}" destId="{7AB16B64-571C-8348-84CD-D850D6823350}" srcOrd="4" destOrd="0" presId="urn:microsoft.com/office/officeart/2018/2/layout/IconLabelList"/>
    <dgm:cxn modelId="{562A17C3-3F7D-F94C-9769-FDF42D6AAFFE}" type="presParOf" srcId="{7AB16B64-571C-8348-84CD-D850D6823350}" destId="{04A43F81-668B-D34D-8B25-DAC30B4249F6}" srcOrd="0" destOrd="0" presId="urn:microsoft.com/office/officeart/2018/2/layout/IconLabelList"/>
    <dgm:cxn modelId="{B3FCED14-9FC5-594B-8134-EBD4DC1223FC}" type="presParOf" srcId="{7AB16B64-571C-8348-84CD-D850D6823350}" destId="{8A9D347B-A53B-6E4E-882E-277CAA69C5AD}" srcOrd="1" destOrd="0" presId="urn:microsoft.com/office/officeart/2018/2/layout/IconLabelList"/>
    <dgm:cxn modelId="{97FAFE2C-509C-8547-BAB6-26FA8E225E7E}" type="presParOf" srcId="{7AB16B64-571C-8348-84CD-D850D6823350}" destId="{AA2A76D6-BB35-C84E-9F25-C458E7329744}" srcOrd="2" destOrd="0" presId="urn:microsoft.com/office/officeart/2018/2/layout/IconLabelList"/>
    <dgm:cxn modelId="{508A2FED-A654-2541-B656-CA5335F176D4}" type="presParOf" srcId="{4DDD15FF-AB59-4B94-82B9-FB855CB15293}" destId="{8542D103-04DE-4D4F-BE8A-0B67B62B577A}" srcOrd="5" destOrd="0" presId="urn:microsoft.com/office/officeart/2018/2/layout/IconLabelList"/>
    <dgm:cxn modelId="{79DC27C7-0184-1E43-A195-F42C277581B5}" type="presParOf" srcId="{4DDD15FF-AB59-4B94-82B9-FB855CB15293}" destId="{3F879008-08CB-0A48-B4F6-2CA5B061393A}" srcOrd="6" destOrd="0" presId="urn:microsoft.com/office/officeart/2018/2/layout/IconLabelList"/>
    <dgm:cxn modelId="{A5C27B09-FF74-534B-824C-51A9075DF456}" type="presParOf" srcId="{3F879008-08CB-0A48-B4F6-2CA5B061393A}" destId="{A2A3DE17-B91A-FA47-912E-04A068F88C25}" srcOrd="0" destOrd="0" presId="urn:microsoft.com/office/officeart/2018/2/layout/IconLabelList"/>
    <dgm:cxn modelId="{257F0A6D-D422-134D-B150-C2363FDB3582}" type="presParOf" srcId="{3F879008-08CB-0A48-B4F6-2CA5B061393A}" destId="{069C86A4-49BA-9848-952F-CE0943657B6E}" srcOrd="1" destOrd="0" presId="urn:microsoft.com/office/officeart/2018/2/layout/IconLabelList"/>
    <dgm:cxn modelId="{B873F4A9-4961-F744-A1D6-A8C2E8F695FD}" type="presParOf" srcId="{3F879008-08CB-0A48-B4F6-2CA5B061393A}" destId="{00B42BD2-0B4F-7844-8548-95B93B7E8127}" srcOrd="2" destOrd="0" presId="urn:microsoft.com/office/officeart/2018/2/layout/IconLabelList"/>
    <dgm:cxn modelId="{E5485B88-5F9F-2743-BE65-699C09EEF9FF}" type="presParOf" srcId="{4DDD15FF-AB59-4B94-82B9-FB855CB15293}" destId="{842992E3-3825-9240-BB42-D4D6A780376A}" srcOrd="7" destOrd="0" presId="urn:microsoft.com/office/officeart/2018/2/layout/IconLabelList"/>
    <dgm:cxn modelId="{8CC19FC2-6196-0748-B7FB-901F153EF5E1}" type="presParOf" srcId="{4DDD15FF-AB59-4B94-82B9-FB855CB15293}" destId="{8E788A21-758F-45CE-855E-F5054AEC6193}" srcOrd="8" destOrd="0" presId="urn:microsoft.com/office/officeart/2018/2/layout/IconLabelList"/>
    <dgm:cxn modelId="{2304118E-0EC6-E643-9A09-6209029765FC}" type="presParOf" srcId="{8E788A21-758F-45CE-855E-F5054AEC6193}" destId="{FB7BC95B-019F-4D0D-88F2-80DDCA33C01C}" srcOrd="0" destOrd="0" presId="urn:microsoft.com/office/officeart/2018/2/layout/IconLabelList"/>
    <dgm:cxn modelId="{89FF09D3-3EF0-E740-B175-697BA3742143}" type="presParOf" srcId="{8E788A21-758F-45CE-855E-F5054AEC6193}" destId="{4028C17C-2714-4E1C-840B-9D7DC3E1281B}" srcOrd="1" destOrd="0" presId="urn:microsoft.com/office/officeart/2018/2/layout/IconLabelList"/>
    <dgm:cxn modelId="{792EC4E7-5369-EA40-A535-17436567BE9D}" type="presParOf" srcId="{8E788A21-758F-45CE-855E-F5054AEC6193}" destId="{1B4892C4-6BF6-4459-84DA-FCCED18EF77E}" srcOrd="2" destOrd="0" presId="urn:microsoft.com/office/officeart/2018/2/layout/IconLabelList"/>
    <dgm:cxn modelId="{1DEDC398-3EFD-3B41-9412-704E51310E64}" type="presParOf" srcId="{4DDD15FF-AB59-4B94-82B9-FB855CB15293}" destId="{044DA1F9-AA86-4D33-AC9A-27B29C65227B}" srcOrd="9" destOrd="0" presId="urn:microsoft.com/office/officeart/2018/2/layout/IconLabelList"/>
    <dgm:cxn modelId="{A862E579-7324-5845-939B-C056A73C9DA4}" type="presParOf" srcId="{4DDD15FF-AB59-4B94-82B9-FB855CB15293}" destId="{B6AAABFB-CFB3-4C28-9C20-EBB32746484C}" srcOrd="10" destOrd="0" presId="urn:microsoft.com/office/officeart/2018/2/layout/IconLabelList"/>
    <dgm:cxn modelId="{0F22D590-A1AB-284E-B4B8-1318E6BC2456}" type="presParOf" srcId="{B6AAABFB-CFB3-4C28-9C20-EBB32746484C}" destId="{874E047F-533A-472A-90C4-5B22F6E88ACC}" srcOrd="0" destOrd="0" presId="urn:microsoft.com/office/officeart/2018/2/layout/IconLabelList"/>
    <dgm:cxn modelId="{30A86645-3E6D-3443-90B0-C4F1E88B0427}" type="presParOf" srcId="{B6AAABFB-CFB3-4C28-9C20-EBB32746484C}" destId="{0CC3CDBA-3E6E-4D5D-9BAB-5F91AEA13225}" srcOrd="1" destOrd="0" presId="urn:microsoft.com/office/officeart/2018/2/layout/IconLabelList"/>
    <dgm:cxn modelId="{E3ABEA22-0052-E643-B59E-A2731FCE8E03}" type="presParOf" srcId="{B6AAABFB-CFB3-4C28-9C20-EBB32746484C}" destId="{011A647E-EB3B-49CB-9B3C-BADA5070DC2E}" srcOrd="2" destOrd="0" presId="urn:microsoft.com/office/officeart/2018/2/layout/IconLabelList"/>
    <dgm:cxn modelId="{3A20EEF3-BD34-6E4C-B24E-E86C1170E2D3}" type="presParOf" srcId="{4DDD15FF-AB59-4B94-82B9-FB855CB15293}" destId="{E6E4682F-FA74-44B8-80BF-1D288147AA06}" srcOrd="11" destOrd="0" presId="urn:microsoft.com/office/officeart/2018/2/layout/IconLabelList"/>
    <dgm:cxn modelId="{1B9628FD-5B14-D346-A40D-A73E3565AEB5}" type="presParOf" srcId="{4DDD15FF-AB59-4B94-82B9-FB855CB15293}" destId="{5CAF63A6-3853-4C5C-AC6C-6C7F3268B4E2}" srcOrd="12" destOrd="0" presId="urn:microsoft.com/office/officeart/2018/2/layout/IconLabelList"/>
    <dgm:cxn modelId="{83433C89-EC85-CD4B-91F0-565CA74C39CD}" type="presParOf" srcId="{5CAF63A6-3853-4C5C-AC6C-6C7F3268B4E2}" destId="{782DE8FB-BEB7-4AC7-B768-FC80D3A7DCDA}" srcOrd="0" destOrd="0" presId="urn:microsoft.com/office/officeart/2018/2/layout/IconLabelList"/>
    <dgm:cxn modelId="{6FFCE763-7DC7-1343-A62E-6715ABB35A16}" type="presParOf" srcId="{5CAF63A6-3853-4C5C-AC6C-6C7F3268B4E2}" destId="{3D430887-B793-48B9-85BC-DCDC0B25422F}" srcOrd="1" destOrd="0" presId="urn:microsoft.com/office/officeart/2018/2/layout/IconLabelList"/>
    <dgm:cxn modelId="{61BD5277-FE12-E246-B022-F25B9C412190}" type="presParOf" srcId="{5CAF63A6-3853-4C5C-AC6C-6C7F3268B4E2}" destId="{B9CB5FB4-7E76-4425-B340-4DA56F2D0BDA}" srcOrd="2" destOrd="0" presId="urn:microsoft.com/office/officeart/2018/2/layout/IconLabelList"/>
    <dgm:cxn modelId="{97E09621-0370-FF49-8586-E189D3F6E4E9}" type="presParOf" srcId="{4DDD15FF-AB59-4B94-82B9-FB855CB15293}" destId="{62C52CD2-44FB-470F-A79D-CAEC64D92E97}" srcOrd="13" destOrd="0" presId="urn:microsoft.com/office/officeart/2018/2/layout/IconLabelList"/>
    <dgm:cxn modelId="{39BB1072-BAFA-B14C-9C77-E050A2A22B4F}" type="presParOf" srcId="{4DDD15FF-AB59-4B94-82B9-FB855CB15293}" destId="{D62753AC-F81D-2B42-A982-1588B1C00F53}" srcOrd="14" destOrd="0" presId="urn:microsoft.com/office/officeart/2018/2/layout/IconLabelList"/>
    <dgm:cxn modelId="{4E4B76EC-5E90-BE48-A786-E5EC4BE2BF29}" type="presParOf" srcId="{D62753AC-F81D-2B42-A982-1588B1C00F53}" destId="{CCDD9F5F-6A13-5946-8024-913DC0D228C9}" srcOrd="0" destOrd="0" presId="urn:microsoft.com/office/officeart/2018/2/layout/IconLabelList"/>
    <dgm:cxn modelId="{4D18F9A1-59F3-814E-9F3E-1C4B515BE309}" type="presParOf" srcId="{D62753AC-F81D-2B42-A982-1588B1C00F53}" destId="{230A1F93-6776-5542-81B3-8D2EBD909BA3}" srcOrd="1" destOrd="0" presId="urn:microsoft.com/office/officeart/2018/2/layout/IconLabelList"/>
    <dgm:cxn modelId="{2B12FDFF-4BAD-014C-AD42-D15C15B08400}" type="presParOf" srcId="{D62753AC-F81D-2B42-A982-1588B1C00F53}" destId="{17A4B26B-0ED3-B24F-B2DF-E7415F749F4A}" srcOrd="2" destOrd="0" presId="urn:microsoft.com/office/officeart/2018/2/layout/IconLabelList"/>
    <dgm:cxn modelId="{79020F96-5E2D-B345-BCC5-93D080E4384E}" type="presParOf" srcId="{4DDD15FF-AB59-4B94-82B9-FB855CB15293}" destId="{2159666D-6C3E-E74F-BFE7-1A5E746140A2}" srcOrd="15" destOrd="0" presId="urn:microsoft.com/office/officeart/2018/2/layout/IconLabelList"/>
    <dgm:cxn modelId="{A12C3A0A-B459-EA43-AB9C-65778327FEEB}" type="presParOf" srcId="{4DDD15FF-AB59-4B94-82B9-FB855CB15293}" destId="{880A2196-FF27-49C1-8CEA-8E987876D907}" srcOrd="16" destOrd="0" presId="urn:microsoft.com/office/officeart/2018/2/layout/IconLabelList"/>
    <dgm:cxn modelId="{8D5942AB-8120-E042-8C23-B8F536A3CD53}" type="presParOf" srcId="{880A2196-FF27-49C1-8CEA-8E987876D907}" destId="{F8B2D877-5849-4B57-B0BF-FD251282DC8A}" srcOrd="0" destOrd="0" presId="urn:microsoft.com/office/officeart/2018/2/layout/IconLabelList"/>
    <dgm:cxn modelId="{CE9105B6-6CB1-6042-9E25-EBE24B4C7F33}" type="presParOf" srcId="{880A2196-FF27-49C1-8CEA-8E987876D907}" destId="{EDDBB352-3E56-464C-9BAD-DF356192EB36}" srcOrd="1" destOrd="0" presId="urn:microsoft.com/office/officeart/2018/2/layout/IconLabelList"/>
    <dgm:cxn modelId="{01371A8D-082D-484B-809F-6EACD204C94C}" type="presParOf" srcId="{880A2196-FF27-49C1-8CEA-8E987876D907}" destId="{263088B8-0B42-486B-887A-9108E91B339D}" srcOrd="2" destOrd="0" presId="urn:microsoft.com/office/officeart/2018/2/layout/IconLabelList"/>
    <dgm:cxn modelId="{855D38D7-CAD6-E542-A254-3BED30233BE7}" type="presParOf" srcId="{4DDD15FF-AB59-4B94-82B9-FB855CB15293}" destId="{03F2B248-B44A-4BB7-9BF3-54A05DD5A5E9}" srcOrd="17" destOrd="0" presId="urn:microsoft.com/office/officeart/2018/2/layout/IconLabelList"/>
    <dgm:cxn modelId="{653A9502-1A36-994A-BC2D-1D447C3BD8E0}" type="presParOf" srcId="{4DDD15FF-AB59-4B94-82B9-FB855CB15293}" destId="{53E60F54-9017-4C6D-8E41-3829A8C7CF96}" srcOrd="18" destOrd="0" presId="urn:microsoft.com/office/officeart/2018/2/layout/IconLabelList"/>
    <dgm:cxn modelId="{25CDB431-D904-094F-996E-398C9BD7BE44}" type="presParOf" srcId="{53E60F54-9017-4C6D-8E41-3829A8C7CF96}" destId="{2EDB8C36-C9CE-4DFE-BEC1-E6DED1522C2E}" srcOrd="0" destOrd="0" presId="urn:microsoft.com/office/officeart/2018/2/layout/IconLabelList"/>
    <dgm:cxn modelId="{D27222FA-FBE0-D343-9774-8FD5C38A617B}" type="presParOf" srcId="{53E60F54-9017-4C6D-8E41-3829A8C7CF96}" destId="{8371EBE5-E5CB-41EB-AC91-C6D0F16EE95A}" srcOrd="1" destOrd="0" presId="urn:microsoft.com/office/officeart/2018/2/layout/IconLabelList"/>
    <dgm:cxn modelId="{A91A106E-5E40-714C-A0AC-32E30AE10707}" type="presParOf" srcId="{53E60F54-9017-4C6D-8E41-3829A8C7CF96}" destId="{02A4C12D-7A0D-4DBE-A6E2-3657826394B3}" srcOrd="2" destOrd="0" presId="urn:microsoft.com/office/officeart/2018/2/layout/IconLabelList"/>
    <dgm:cxn modelId="{AC9BEA2F-9F56-F246-B0E9-033C224B0E80}" type="presParOf" srcId="{4DDD15FF-AB59-4B94-82B9-FB855CB15293}" destId="{76662202-A6C5-4069-A95F-723A1C6C07DD}" srcOrd="19" destOrd="0" presId="urn:microsoft.com/office/officeart/2018/2/layout/IconLabelList"/>
    <dgm:cxn modelId="{354543BA-B83E-AB40-A2C4-DCD6013F3F5A}" type="presParOf" srcId="{4DDD15FF-AB59-4B94-82B9-FB855CB15293}" destId="{549AD842-703D-46DD-B630-C73D34E2DEBF}" srcOrd="20" destOrd="0" presId="urn:microsoft.com/office/officeart/2018/2/layout/IconLabelList"/>
    <dgm:cxn modelId="{F033956C-FE99-C042-86E6-57750C9DFB45}" type="presParOf" srcId="{549AD842-703D-46DD-B630-C73D34E2DEBF}" destId="{8DC1DEA5-943D-4856-9C3F-5504F8E33C91}" srcOrd="0" destOrd="0" presId="urn:microsoft.com/office/officeart/2018/2/layout/IconLabelList"/>
    <dgm:cxn modelId="{75D503F2-0B05-A148-8A27-3AB7C9BFC219}" type="presParOf" srcId="{549AD842-703D-46DD-B630-C73D34E2DEBF}" destId="{3C98029E-187B-4176-92A8-860C554EE341}" srcOrd="1" destOrd="0" presId="urn:microsoft.com/office/officeart/2018/2/layout/IconLabelList"/>
    <dgm:cxn modelId="{43FD8386-075D-CA43-921B-72DDE1B7F71A}" type="presParOf" srcId="{549AD842-703D-46DD-B630-C73D34E2DEBF}" destId="{7AD883B5-314A-4D85-B38F-8F5C060F02AD}"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D7FC2-4A0D-42DD-8BA5-8E0E69C2A0D8}">
      <dsp:nvSpPr>
        <dsp:cNvPr id="0" name=""/>
        <dsp:cNvSpPr/>
      </dsp:nvSpPr>
      <dsp:spPr>
        <a:xfrm>
          <a:off x="281897" y="567468"/>
          <a:ext cx="877113" cy="87711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E34E94-AE3F-48A0-BAF2-B288632C7E15}">
      <dsp:nvSpPr>
        <dsp:cNvPr id="0" name=""/>
        <dsp:cNvSpPr/>
      </dsp:nvSpPr>
      <dsp:spPr>
        <a:xfrm>
          <a:off x="468823" y="754394"/>
          <a:ext cx="503261" cy="5032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385311-A0A3-424B-8F8C-B2890A07825B}">
      <dsp:nvSpPr>
        <dsp:cNvPr id="0" name=""/>
        <dsp:cNvSpPr/>
      </dsp:nvSpPr>
      <dsp:spPr>
        <a:xfrm>
          <a:off x="1508" y="1717780"/>
          <a:ext cx="1437890" cy="896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33400" rtl="0">
            <a:lnSpc>
              <a:spcPct val="100000"/>
            </a:lnSpc>
            <a:spcBef>
              <a:spcPct val="0"/>
            </a:spcBef>
            <a:spcAft>
              <a:spcPct val="35000"/>
            </a:spcAft>
            <a:buNone/>
            <a:defRPr cap="all"/>
          </a:pPr>
          <a:r>
            <a:rPr lang="cy-gb" sz="1200" kern="1200" dirty="0">
              <a:solidFill>
                <a:schemeClr val="tx1"/>
              </a:solidFill>
            </a:rPr>
            <a:t>Rhaid i chi fodloni un o'r chwe sail gyfreithiol dros brosesu data.</a:t>
          </a:r>
        </a:p>
      </dsp:txBody>
      <dsp:txXfrm>
        <a:off x="1508" y="1717780"/>
        <a:ext cx="1437890" cy="896434"/>
      </dsp:txXfrm>
    </dsp:sp>
    <dsp:sp modelId="{E552FD66-9F93-4031-8921-7A6DD4031281}">
      <dsp:nvSpPr>
        <dsp:cNvPr id="0" name=""/>
        <dsp:cNvSpPr/>
      </dsp:nvSpPr>
      <dsp:spPr>
        <a:xfrm>
          <a:off x="1971418" y="567468"/>
          <a:ext cx="877113" cy="87711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FE9CAE-B395-4BE2-98A3-E9888F016F70}">
      <dsp:nvSpPr>
        <dsp:cNvPr id="0" name=""/>
        <dsp:cNvSpPr/>
      </dsp:nvSpPr>
      <dsp:spPr>
        <a:xfrm>
          <a:off x="2158344" y="754394"/>
          <a:ext cx="503261" cy="5032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EA3CD3-E29D-4DEA-AC42-D25971A766E8}">
      <dsp:nvSpPr>
        <dsp:cNvPr id="0" name=""/>
        <dsp:cNvSpPr/>
      </dsp:nvSpPr>
      <dsp:spPr>
        <a:xfrm>
          <a:off x="1691030" y="1717780"/>
          <a:ext cx="1437890" cy="896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33400" rtl="0">
            <a:lnSpc>
              <a:spcPct val="100000"/>
            </a:lnSpc>
            <a:spcBef>
              <a:spcPct val="0"/>
            </a:spcBef>
            <a:spcAft>
              <a:spcPct val="35000"/>
            </a:spcAft>
            <a:buNone/>
            <a:defRPr cap="all"/>
          </a:pPr>
          <a:r>
            <a:rPr lang="cy-gb" sz="1200" kern="1200" dirty="0">
              <a:solidFill>
                <a:schemeClr val="tx1"/>
              </a:solidFill>
            </a:rPr>
            <a:t>Rhaid i chi beidio â thwyllo na chamarwain gwrthrychau data pan fyddwch yn casglu eu data.</a:t>
          </a:r>
        </a:p>
      </dsp:txBody>
      <dsp:txXfrm>
        <a:off x="1691030" y="1717780"/>
        <a:ext cx="1437890" cy="896434"/>
      </dsp:txXfrm>
    </dsp:sp>
    <dsp:sp modelId="{0987376C-1B24-4601-8AF2-DB63EDFB4B36}">
      <dsp:nvSpPr>
        <dsp:cNvPr id="0" name=""/>
        <dsp:cNvSpPr/>
      </dsp:nvSpPr>
      <dsp:spPr>
        <a:xfrm>
          <a:off x="3660940" y="567468"/>
          <a:ext cx="877113" cy="87711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557254-0BDF-421B-9BEA-FB8F60756E82}">
      <dsp:nvSpPr>
        <dsp:cNvPr id="0" name=""/>
        <dsp:cNvSpPr/>
      </dsp:nvSpPr>
      <dsp:spPr>
        <a:xfrm>
          <a:off x="3847866" y="754394"/>
          <a:ext cx="503261" cy="5032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0C2F07-D8BF-4369-AD24-7A0B5CDE3891}">
      <dsp:nvSpPr>
        <dsp:cNvPr id="0" name=""/>
        <dsp:cNvSpPr/>
      </dsp:nvSpPr>
      <dsp:spPr>
        <a:xfrm>
          <a:off x="3380551" y="1717780"/>
          <a:ext cx="1437890" cy="896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33400" rtl="0">
            <a:lnSpc>
              <a:spcPct val="100000"/>
            </a:lnSpc>
            <a:spcBef>
              <a:spcPct val="0"/>
            </a:spcBef>
            <a:spcAft>
              <a:spcPct val="35000"/>
            </a:spcAft>
            <a:buNone/>
            <a:defRPr cap="all"/>
          </a:pPr>
          <a:r>
            <a:rPr lang="cy-gb" sz="1200" kern="1200" dirty="0">
              <a:solidFill>
                <a:schemeClr val="tx1"/>
              </a:solidFill>
            </a:rPr>
            <a:t>Rhaid i chi fod yn agored ac yn glir gyda gwrthrych y data ynghylch sut rydych yn bwriadu prosesu eu data. </a:t>
          </a:r>
        </a:p>
      </dsp:txBody>
      <dsp:txXfrm>
        <a:off x="3380551" y="1717780"/>
        <a:ext cx="1437890" cy="8964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7FBF2-3282-CC44-BD61-D52F9F6E2A3E}">
      <dsp:nvSpPr>
        <dsp:cNvPr id="0" name=""/>
        <dsp:cNvSpPr/>
      </dsp:nvSpPr>
      <dsp:spPr>
        <a:xfrm>
          <a:off x="335819" y="88085"/>
          <a:ext cx="1045458" cy="1045458"/>
        </a:xfrm>
        <a:prstGeom prst="snip2DiagRect">
          <a:avLst/>
        </a:prstGeom>
        <a:solidFill>
          <a:schemeClr val="accent6"/>
        </a:solidFill>
        <a:ln>
          <a:noFill/>
        </a:ln>
        <a:effectLst/>
      </dsp:spPr>
      <dsp:style>
        <a:lnRef idx="0">
          <a:scrgbClr r="0" g="0" b="0"/>
        </a:lnRef>
        <a:fillRef idx="1">
          <a:scrgbClr r="0" g="0" b="0"/>
        </a:fillRef>
        <a:effectRef idx="0">
          <a:scrgbClr r="0" g="0" b="0"/>
        </a:effectRef>
        <a:fontRef idx="minor"/>
      </dsp:style>
    </dsp:sp>
    <dsp:sp modelId="{77F4FE56-E235-2847-85BB-BA431ACE370D}">
      <dsp:nvSpPr>
        <dsp:cNvPr id="0" name=""/>
        <dsp:cNvSpPr/>
      </dsp:nvSpPr>
      <dsp:spPr>
        <a:xfrm>
          <a:off x="380897" y="126991"/>
          <a:ext cx="955302" cy="967647"/>
        </a:xfrm>
        <a:prstGeom prst="rect">
          <a:avLst/>
        </a:prstGeom>
        <a:blipFill>
          <a:blip xmlns:r="http://schemas.openxmlformats.org/officeDocument/2006/relationships" r:embed="rId1"/>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8CE310-F2F6-8445-9D05-1B50400662A4}">
      <dsp:nvSpPr>
        <dsp:cNvPr id="0" name=""/>
        <dsp:cNvSpPr/>
      </dsp:nvSpPr>
      <dsp:spPr>
        <a:xfrm>
          <a:off x="1614" y="1459179"/>
          <a:ext cx="1713867" cy="68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55650" rtl="0">
            <a:lnSpc>
              <a:spcPct val="90000"/>
            </a:lnSpc>
            <a:spcBef>
              <a:spcPct val="0"/>
            </a:spcBef>
            <a:spcAft>
              <a:spcPct val="35000"/>
            </a:spcAft>
            <a:buNone/>
            <a:defRPr cap="all"/>
          </a:pPr>
          <a:r>
            <a:rPr lang="cy-gb" sz="1700" kern="1200"/>
            <a:t>Cydsyniad</a:t>
          </a:r>
        </a:p>
      </dsp:txBody>
      <dsp:txXfrm>
        <a:off x="1614" y="1459179"/>
        <a:ext cx="1713867" cy="685546"/>
      </dsp:txXfrm>
    </dsp:sp>
    <dsp:sp modelId="{02BFD016-DEB7-D045-8849-9C956319E7C1}">
      <dsp:nvSpPr>
        <dsp:cNvPr id="0" name=""/>
        <dsp:cNvSpPr/>
      </dsp:nvSpPr>
      <dsp:spPr>
        <a:xfrm>
          <a:off x="2349613" y="129294"/>
          <a:ext cx="1045458" cy="1045458"/>
        </a:xfrm>
        <a:prstGeom prst="snip2DiagRect">
          <a:avLst/>
        </a:prstGeom>
        <a:solidFill>
          <a:schemeClr val="accent5"/>
        </a:solidFill>
        <a:ln>
          <a:noFill/>
        </a:ln>
        <a:effectLst/>
      </dsp:spPr>
      <dsp:style>
        <a:lnRef idx="0">
          <a:scrgbClr r="0" g="0" b="0"/>
        </a:lnRef>
        <a:fillRef idx="1">
          <a:scrgbClr r="0" g="0" b="0"/>
        </a:fillRef>
        <a:effectRef idx="0">
          <a:scrgbClr r="0" g="0" b="0"/>
        </a:effectRef>
        <a:fontRef idx="minor"/>
      </dsp:style>
    </dsp:sp>
    <dsp:sp modelId="{BE931A93-6B41-1B47-B08D-72239F702D39}">
      <dsp:nvSpPr>
        <dsp:cNvPr id="0" name=""/>
        <dsp:cNvSpPr/>
      </dsp:nvSpPr>
      <dsp:spPr>
        <a:xfrm>
          <a:off x="2431519" y="46876"/>
          <a:ext cx="881646" cy="121029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DACAA9-2CB1-E849-8753-D01A1CC3C9BF}">
      <dsp:nvSpPr>
        <dsp:cNvPr id="0" name=""/>
        <dsp:cNvSpPr/>
      </dsp:nvSpPr>
      <dsp:spPr>
        <a:xfrm>
          <a:off x="2015408" y="1500388"/>
          <a:ext cx="1713867" cy="68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55650" rtl="0">
            <a:lnSpc>
              <a:spcPct val="90000"/>
            </a:lnSpc>
            <a:spcBef>
              <a:spcPct val="0"/>
            </a:spcBef>
            <a:spcAft>
              <a:spcPct val="35000"/>
            </a:spcAft>
            <a:buNone/>
            <a:defRPr cap="all"/>
          </a:pPr>
          <a:r>
            <a:rPr lang="cy-gb" sz="1700" kern="1200"/>
            <a:t>Rhwymedigaeth Gyfreithiol</a:t>
          </a:r>
        </a:p>
      </dsp:txBody>
      <dsp:txXfrm>
        <a:off x="2015408" y="1500388"/>
        <a:ext cx="1713867" cy="685546"/>
      </dsp:txXfrm>
    </dsp:sp>
    <dsp:sp modelId="{07ADA562-1E70-9348-8B07-F9DC57F94243}">
      <dsp:nvSpPr>
        <dsp:cNvPr id="0" name=""/>
        <dsp:cNvSpPr/>
      </dsp:nvSpPr>
      <dsp:spPr>
        <a:xfrm>
          <a:off x="4363406" y="129294"/>
          <a:ext cx="1045458" cy="1045458"/>
        </a:xfrm>
        <a:prstGeom prst="snip2DiagRect">
          <a:avLst/>
        </a:prstGeom>
        <a:solidFill>
          <a:schemeClr val="accent4"/>
        </a:solidFill>
        <a:ln>
          <a:noFill/>
        </a:ln>
        <a:effectLst/>
      </dsp:spPr>
      <dsp:style>
        <a:lnRef idx="0">
          <a:scrgbClr r="0" g="0" b="0"/>
        </a:lnRef>
        <a:fillRef idx="1">
          <a:scrgbClr r="0" g="0" b="0"/>
        </a:fillRef>
        <a:effectRef idx="0">
          <a:scrgbClr r="0" g="0" b="0"/>
        </a:effectRef>
        <a:fontRef idx="minor"/>
      </dsp:style>
    </dsp:sp>
    <dsp:sp modelId="{33019BBA-D674-2E43-98A6-1B20CF117962}">
      <dsp:nvSpPr>
        <dsp:cNvPr id="0" name=""/>
        <dsp:cNvSpPr/>
      </dsp:nvSpPr>
      <dsp:spPr>
        <a:xfrm>
          <a:off x="4387637" y="46876"/>
          <a:ext cx="996998" cy="121029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A40F3E-16A7-944E-842A-0B27A5B803A3}">
      <dsp:nvSpPr>
        <dsp:cNvPr id="0" name=""/>
        <dsp:cNvSpPr/>
      </dsp:nvSpPr>
      <dsp:spPr>
        <a:xfrm>
          <a:off x="4029202" y="1500388"/>
          <a:ext cx="1713867" cy="68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55650" rtl="0">
            <a:lnSpc>
              <a:spcPct val="90000"/>
            </a:lnSpc>
            <a:spcBef>
              <a:spcPct val="0"/>
            </a:spcBef>
            <a:spcAft>
              <a:spcPct val="35000"/>
            </a:spcAft>
            <a:buNone/>
            <a:defRPr cap="all"/>
          </a:pPr>
          <a:r>
            <a:rPr lang="cy-gb" sz="1700" kern="1200"/>
            <a:t>Buddiannau Dilys</a:t>
          </a:r>
        </a:p>
      </dsp:txBody>
      <dsp:txXfrm>
        <a:off x="4029202" y="1500388"/>
        <a:ext cx="1713867" cy="685546"/>
      </dsp:txXfrm>
    </dsp:sp>
    <dsp:sp modelId="{71D36496-92A6-E448-A697-4E3A5CF8A990}">
      <dsp:nvSpPr>
        <dsp:cNvPr id="0" name=""/>
        <dsp:cNvSpPr/>
      </dsp:nvSpPr>
      <dsp:spPr>
        <a:xfrm>
          <a:off x="335819" y="2622758"/>
          <a:ext cx="1045458" cy="1045458"/>
        </a:xfrm>
        <a:prstGeom prst="snip2DiagRect">
          <a:avLst/>
        </a:prstGeom>
        <a:solidFill>
          <a:srgbClr val="FF73A9"/>
        </a:solidFill>
        <a:ln>
          <a:noFill/>
        </a:ln>
        <a:effectLst/>
      </dsp:spPr>
      <dsp:style>
        <a:lnRef idx="0">
          <a:scrgbClr r="0" g="0" b="0"/>
        </a:lnRef>
        <a:fillRef idx="1">
          <a:scrgbClr r="0" g="0" b="0"/>
        </a:fillRef>
        <a:effectRef idx="0">
          <a:scrgbClr r="0" g="0" b="0"/>
        </a:effectRef>
        <a:fontRef idx="minor"/>
      </dsp:style>
    </dsp:sp>
    <dsp:sp modelId="{B43B790C-80E7-F747-995D-6DC2919BDB1B}">
      <dsp:nvSpPr>
        <dsp:cNvPr id="0" name=""/>
        <dsp:cNvSpPr/>
      </dsp:nvSpPr>
      <dsp:spPr>
        <a:xfrm>
          <a:off x="331022" y="2614401"/>
          <a:ext cx="1055052" cy="1062172"/>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9BE91D-51C3-984B-838F-C8238B9560EF}">
      <dsp:nvSpPr>
        <dsp:cNvPr id="0" name=""/>
        <dsp:cNvSpPr/>
      </dsp:nvSpPr>
      <dsp:spPr>
        <a:xfrm>
          <a:off x="1614" y="3993852"/>
          <a:ext cx="1713867" cy="68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55650" rtl="0">
            <a:lnSpc>
              <a:spcPct val="90000"/>
            </a:lnSpc>
            <a:spcBef>
              <a:spcPct val="0"/>
            </a:spcBef>
            <a:spcAft>
              <a:spcPct val="35000"/>
            </a:spcAft>
            <a:buNone/>
            <a:defRPr cap="all"/>
          </a:pPr>
          <a:r>
            <a:rPr lang="cy-gb" sz="1700" kern="1200"/>
            <a:t>Contract</a:t>
          </a:r>
        </a:p>
      </dsp:txBody>
      <dsp:txXfrm>
        <a:off x="1614" y="3993852"/>
        <a:ext cx="1713867" cy="685546"/>
      </dsp:txXfrm>
    </dsp:sp>
    <dsp:sp modelId="{A65E2D4B-7DE8-D64A-B6D7-4B2A75CEB6FE}">
      <dsp:nvSpPr>
        <dsp:cNvPr id="0" name=""/>
        <dsp:cNvSpPr/>
      </dsp:nvSpPr>
      <dsp:spPr>
        <a:xfrm>
          <a:off x="2349613" y="2618580"/>
          <a:ext cx="1045458" cy="1045458"/>
        </a:xfrm>
        <a:prstGeom prst="snip2DiagRect">
          <a:avLst/>
        </a:prstGeom>
        <a:solidFill>
          <a:schemeClr val="tx2"/>
        </a:solidFill>
        <a:ln>
          <a:noFill/>
        </a:ln>
        <a:effectLst/>
      </dsp:spPr>
      <dsp:style>
        <a:lnRef idx="0">
          <a:scrgbClr r="0" g="0" b="0"/>
        </a:lnRef>
        <a:fillRef idx="1">
          <a:scrgbClr r="0" g="0" b="0"/>
        </a:fillRef>
        <a:effectRef idx="0">
          <a:scrgbClr r="0" g="0" b="0"/>
        </a:effectRef>
        <a:fontRef idx="minor"/>
      </dsp:style>
    </dsp:sp>
    <dsp:sp modelId="{834A618C-9B31-D04D-B8C8-6E7710F56629}">
      <dsp:nvSpPr>
        <dsp:cNvPr id="0" name=""/>
        <dsp:cNvSpPr/>
      </dsp:nvSpPr>
      <dsp:spPr>
        <a:xfrm>
          <a:off x="2383251" y="2626851"/>
          <a:ext cx="978181" cy="1028916"/>
        </a:xfrm>
        <a:prstGeom prst="rect">
          <a:avLst/>
        </a:prstGeom>
        <a:blipFill>
          <a:blip xmlns:r="http://schemas.openxmlformats.org/officeDocument/2006/relationships" r:embed="rId5"/>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BBCC2D-7998-C749-833B-48FE955AB6F3}">
      <dsp:nvSpPr>
        <dsp:cNvPr id="0" name=""/>
        <dsp:cNvSpPr/>
      </dsp:nvSpPr>
      <dsp:spPr>
        <a:xfrm>
          <a:off x="2015408" y="3989674"/>
          <a:ext cx="1713867" cy="68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55650" rtl="0">
            <a:lnSpc>
              <a:spcPct val="90000"/>
            </a:lnSpc>
            <a:spcBef>
              <a:spcPct val="0"/>
            </a:spcBef>
            <a:spcAft>
              <a:spcPct val="35000"/>
            </a:spcAft>
            <a:buNone/>
            <a:defRPr cap="all"/>
          </a:pPr>
          <a:r>
            <a:rPr lang="cy-gb" sz="1700" kern="1200"/>
            <a:t>Tasg Gyhoeddus</a:t>
          </a:r>
        </a:p>
      </dsp:txBody>
      <dsp:txXfrm>
        <a:off x="2015408" y="3989674"/>
        <a:ext cx="1713867" cy="685546"/>
      </dsp:txXfrm>
    </dsp:sp>
    <dsp:sp modelId="{A3DB5451-03C1-D042-8D76-43D11255AA32}">
      <dsp:nvSpPr>
        <dsp:cNvPr id="0" name=""/>
        <dsp:cNvSpPr/>
      </dsp:nvSpPr>
      <dsp:spPr>
        <a:xfrm>
          <a:off x="4363406" y="2618580"/>
          <a:ext cx="1045458" cy="1045458"/>
        </a:xfrm>
        <a:prstGeom prst="snip2DiagRect">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sp>
    <dsp:sp modelId="{51595FA8-C8A6-9345-A769-BA4E4C683E17}">
      <dsp:nvSpPr>
        <dsp:cNvPr id="0" name=""/>
        <dsp:cNvSpPr/>
      </dsp:nvSpPr>
      <dsp:spPr>
        <a:xfrm>
          <a:off x="4371018" y="2691491"/>
          <a:ext cx="1030236" cy="899636"/>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65BA13-EFC3-8041-A648-6599AC24F3E7}">
      <dsp:nvSpPr>
        <dsp:cNvPr id="0" name=""/>
        <dsp:cNvSpPr/>
      </dsp:nvSpPr>
      <dsp:spPr>
        <a:xfrm>
          <a:off x="4029202" y="3989674"/>
          <a:ext cx="1713867" cy="68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55650" rtl="0">
            <a:lnSpc>
              <a:spcPct val="90000"/>
            </a:lnSpc>
            <a:spcBef>
              <a:spcPct val="0"/>
            </a:spcBef>
            <a:spcAft>
              <a:spcPct val="35000"/>
            </a:spcAft>
            <a:buNone/>
            <a:defRPr cap="all"/>
          </a:pPr>
          <a:r>
            <a:rPr lang="cy-gb" sz="1700" kern="1200"/>
            <a:t>Buddiannau Hanfodol</a:t>
          </a:r>
        </a:p>
      </dsp:txBody>
      <dsp:txXfrm>
        <a:off x="4029202" y="3989674"/>
        <a:ext cx="1713867" cy="6855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7FBF2-3282-CC44-BD61-D52F9F6E2A3E}">
      <dsp:nvSpPr>
        <dsp:cNvPr id="0" name=""/>
        <dsp:cNvSpPr/>
      </dsp:nvSpPr>
      <dsp:spPr>
        <a:xfrm>
          <a:off x="1336440" y="41569"/>
          <a:ext cx="1049748" cy="1049748"/>
        </a:xfrm>
        <a:prstGeom prst="snip2DiagRect">
          <a:avLst/>
        </a:prstGeom>
        <a:solidFill>
          <a:schemeClr val="accent6"/>
        </a:solidFill>
        <a:ln>
          <a:noFill/>
        </a:ln>
        <a:effectLst/>
      </dsp:spPr>
      <dsp:style>
        <a:lnRef idx="0">
          <a:scrgbClr r="0" g="0" b="0"/>
        </a:lnRef>
        <a:fillRef idx="1">
          <a:scrgbClr r="0" g="0" b="0"/>
        </a:fillRef>
        <a:effectRef idx="0">
          <a:scrgbClr r="0" g="0" b="0"/>
        </a:effectRef>
        <a:fontRef idx="minor"/>
      </dsp:style>
    </dsp:sp>
    <dsp:sp modelId="{77F4FE56-E235-2847-85BB-BA431ACE370D}">
      <dsp:nvSpPr>
        <dsp:cNvPr id="0" name=""/>
        <dsp:cNvSpPr/>
      </dsp:nvSpPr>
      <dsp:spPr>
        <a:xfrm>
          <a:off x="1381703" y="80634"/>
          <a:ext cx="959221" cy="971617"/>
        </a:xfrm>
        <a:prstGeom prst="rect">
          <a:avLst/>
        </a:prstGeom>
        <a:blipFill>
          <a:blip xmlns:r="http://schemas.openxmlformats.org/officeDocument/2006/relationships" r:embed="rId1"/>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8CE310-F2F6-8445-9D05-1B50400662A4}">
      <dsp:nvSpPr>
        <dsp:cNvPr id="0" name=""/>
        <dsp:cNvSpPr/>
      </dsp:nvSpPr>
      <dsp:spPr>
        <a:xfrm>
          <a:off x="1000865" y="1418288"/>
          <a:ext cx="1720898" cy="688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977900" rtl="0">
            <a:lnSpc>
              <a:spcPct val="100000"/>
            </a:lnSpc>
            <a:spcBef>
              <a:spcPct val="0"/>
            </a:spcBef>
            <a:spcAft>
              <a:spcPct val="35000"/>
            </a:spcAft>
            <a:buNone/>
            <a:defRPr cap="all"/>
          </a:pPr>
          <a:r>
            <a:rPr lang="cy-gb" sz="2200" kern="1200"/>
            <a:t>Yn benodol</a:t>
          </a:r>
        </a:p>
      </dsp:txBody>
      <dsp:txXfrm>
        <a:off x="1000865" y="1418288"/>
        <a:ext cx="1720898" cy="688359"/>
      </dsp:txXfrm>
    </dsp:sp>
    <dsp:sp modelId="{02BFD016-DEB7-D045-8849-9C956319E7C1}">
      <dsp:nvSpPr>
        <dsp:cNvPr id="0" name=""/>
        <dsp:cNvSpPr/>
      </dsp:nvSpPr>
      <dsp:spPr>
        <a:xfrm>
          <a:off x="3358496" y="82947"/>
          <a:ext cx="1049748" cy="1049748"/>
        </a:xfrm>
        <a:prstGeom prst="snip2DiagRect">
          <a:avLst/>
        </a:prstGeom>
        <a:solidFill>
          <a:schemeClr val="accent5"/>
        </a:solidFill>
        <a:ln>
          <a:noFill/>
        </a:ln>
        <a:effectLst/>
      </dsp:spPr>
      <dsp:style>
        <a:lnRef idx="0">
          <a:scrgbClr r="0" g="0" b="0"/>
        </a:lnRef>
        <a:fillRef idx="1">
          <a:scrgbClr r="0" g="0" b="0"/>
        </a:fillRef>
        <a:effectRef idx="0">
          <a:scrgbClr r="0" g="0" b="0"/>
        </a:effectRef>
        <a:fontRef idx="minor"/>
      </dsp:style>
    </dsp:sp>
    <dsp:sp modelId="{BE931A93-6B41-1B47-B08D-72239F702D39}">
      <dsp:nvSpPr>
        <dsp:cNvPr id="0" name=""/>
        <dsp:cNvSpPr/>
      </dsp:nvSpPr>
      <dsp:spPr>
        <a:xfrm>
          <a:off x="3440738" y="191"/>
          <a:ext cx="885263" cy="1215259"/>
        </a:xfrm>
        <a:prstGeom prst="rect">
          <a:avLst/>
        </a:prstGeom>
        <a:blipFill rotWithShape="1">
          <a:blip xmlns:r="http://schemas.openxmlformats.org/officeDocument/2006/relationships" r:embed="rId1"/>
          <a:srcRect/>
          <a:stretch>
            <a:fillRect l="-19000" r="-19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DACAA9-2CB1-E849-8753-D01A1CC3C9BF}">
      <dsp:nvSpPr>
        <dsp:cNvPr id="0" name=""/>
        <dsp:cNvSpPr/>
      </dsp:nvSpPr>
      <dsp:spPr>
        <a:xfrm>
          <a:off x="3022921" y="1459666"/>
          <a:ext cx="1720898" cy="688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977900" rtl="0">
            <a:lnSpc>
              <a:spcPct val="100000"/>
            </a:lnSpc>
            <a:spcBef>
              <a:spcPct val="0"/>
            </a:spcBef>
            <a:spcAft>
              <a:spcPct val="35000"/>
            </a:spcAft>
            <a:buNone/>
            <a:defRPr cap="all"/>
          </a:pPr>
          <a:r>
            <a:rPr lang="cy-gb" sz="2200" kern="1200"/>
            <a:t>Wedi’i roi’n Rhydd</a:t>
          </a:r>
        </a:p>
      </dsp:txBody>
      <dsp:txXfrm>
        <a:off x="3022921" y="1459666"/>
        <a:ext cx="1720898" cy="688359"/>
      </dsp:txXfrm>
    </dsp:sp>
    <dsp:sp modelId="{07ADA562-1E70-9348-8B07-F9DC57F94243}">
      <dsp:nvSpPr>
        <dsp:cNvPr id="0" name=""/>
        <dsp:cNvSpPr/>
      </dsp:nvSpPr>
      <dsp:spPr>
        <a:xfrm>
          <a:off x="1336440" y="2661006"/>
          <a:ext cx="1049748" cy="1049748"/>
        </a:xfrm>
        <a:prstGeom prst="snip2DiagRect">
          <a:avLst/>
        </a:prstGeom>
        <a:solidFill>
          <a:schemeClr val="accent4"/>
        </a:solidFill>
        <a:ln>
          <a:noFill/>
        </a:ln>
        <a:effectLst/>
      </dsp:spPr>
      <dsp:style>
        <a:lnRef idx="0">
          <a:scrgbClr r="0" g="0" b="0"/>
        </a:lnRef>
        <a:fillRef idx="1">
          <a:scrgbClr r="0" g="0" b="0"/>
        </a:fillRef>
        <a:effectRef idx="0">
          <a:scrgbClr r="0" g="0" b="0"/>
        </a:effectRef>
        <a:fontRef idx="minor"/>
      </dsp:style>
    </dsp:sp>
    <dsp:sp modelId="{33019BBA-D674-2E43-98A6-1B20CF117962}">
      <dsp:nvSpPr>
        <dsp:cNvPr id="0" name=""/>
        <dsp:cNvSpPr/>
      </dsp:nvSpPr>
      <dsp:spPr>
        <a:xfrm>
          <a:off x="1360770" y="2578250"/>
          <a:ext cx="1001088" cy="1215259"/>
        </a:xfrm>
        <a:prstGeom prst="rect">
          <a:avLst/>
        </a:prstGeom>
        <a:blipFill rotWithShape="1">
          <a:blip xmlns:r="http://schemas.openxmlformats.org/officeDocument/2006/relationships" r:embed="rId1"/>
          <a:srcRect/>
          <a:stretch>
            <a:fillRect l="-11000" r="-1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A40F3E-16A7-944E-842A-0B27A5B803A3}">
      <dsp:nvSpPr>
        <dsp:cNvPr id="0" name=""/>
        <dsp:cNvSpPr/>
      </dsp:nvSpPr>
      <dsp:spPr>
        <a:xfrm>
          <a:off x="1000865" y="4037724"/>
          <a:ext cx="1720898" cy="688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977900" rtl="0">
            <a:lnSpc>
              <a:spcPct val="100000"/>
            </a:lnSpc>
            <a:spcBef>
              <a:spcPct val="0"/>
            </a:spcBef>
            <a:spcAft>
              <a:spcPct val="35000"/>
            </a:spcAft>
            <a:buNone/>
            <a:defRPr cap="all"/>
          </a:pPr>
          <a:r>
            <a:rPr lang="cy-gb" sz="2200" kern="1200"/>
            <a:t>Yn wybodus</a:t>
          </a:r>
        </a:p>
      </dsp:txBody>
      <dsp:txXfrm>
        <a:off x="1000865" y="4037724"/>
        <a:ext cx="1720898" cy="688359"/>
      </dsp:txXfrm>
    </dsp:sp>
    <dsp:sp modelId="{71D36496-92A6-E448-A697-4E3A5CF8A990}">
      <dsp:nvSpPr>
        <dsp:cNvPr id="0" name=""/>
        <dsp:cNvSpPr/>
      </dsp:nvSpPr>
      <dsp:spPr>
        <a:xfrm>
          <a:off x="3358496" y="2623823"/>
          <a:ext cx="1049748" cy="1049748"/>
        </a:xfrm>
        <a:prstGeom prst="snip2DiagRect">
          <a:avLst/>
        </a:prstGeom>
        <a:solidFill>
          <a:srgbClr val="FF73A9"/>
        </a:solidFill>
        <a:ln>
          <a:noFill/>
        </a:ln>
        <a:effectLst/>
      </dsp:spPr>
      <dsp:style>
        <a:lnRef idx="0">
          <a:scrgbClr r="0" g="0" b="0"/>
        </a:lnRef>
        <a:fillRef idx="1">
          <a:scrgbClr r="0" g="0" b="0"/>
        </a:fillRef>
        <a:effectRef idx="0">
          <a:scrgbClr r="0" g="0" b="0"/>
        </a:effectRef>
        <a:fontRef idx="minor"/>
      </dsp:style>
    </dsp:sp>
    <dsp:sp modelId="{B43B790C-80E7-F747-995D-6DC2919BDB1B}">
      <dsp:nvSpPr>
        <dsp:cNvPr id="0" name=""/>
        <dsp:cNvSpPr/>
      </dsp:nvSpPr>
      <dsp:spPr>
        <a:xfrm>
          <a:off x="3353679" y="2615432"/>
          <a:ext cx="1059380" cy="1066530"/>
        </a:xfrm>
        <a:prstGeom prst="rect">
          <a:avLst/>
        </a:prstGeom>
        <a:blipFill rotWithShape="1">
          <a:blip xmlns:r="http://schemas.openxmlformats.org/officeDocument/2006/relationships" r:embed="rId1"/>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9BE91D-51C3-984B-838F-C8238B9560EF}">
      <dsp:nvSpPr>
        <dsp:cNvPr id="0" name=""/>
        <dsp:cNvSpPr/>
      </dsp:nvSpPr>
      <dsp:spPr>
        <a:xfrm>
          <a:off x="3022921" y="4000542"/>
          <a:ext cx="1720898" cy="688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977900" rtl="0">
            <a:lnSpc>
              <a:spcPct val="100000"/>
            </a:lnSpc>
            <a:spcBef>
              <a:spcPct val="0"/>
            </a:spcBef>
            <a:spcAft>
              <a:spcPct val="35000"/>
            </a:spcAft>
            <a:buNone/>
            <a:defRPr cap="all"/>
          </a:pPr>
          <a:r>
            <a:rPr lang="cy-gb" sz="2200" kern="1200"/>
            <a:t>YN DDIAMWYS</a:t>
          </a:r>
        </a:p>
      </dsp:txBody>
      <dsp:txXfrm>
        <a:off x="3022921" y="4000542"/>
        <a:ext cx="1720898" cy="6883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7FBF2-3282-CC44-BD61-D52F9F6E2A3E}">
      <dsp:nvSpPr>
        <dsp:cNvPr id="0" name=""/>
        <dsp:cNvSpPr/>
      </dsp:nvSpPr>
      <dsp:spPr>
        <a:xfrm>
          <a:off x="1336440" y="41569"/>
          <a:ext cx="1049748" cy="1049748"/>
        </a:xfrm>
        <a:prstGeom prst="snip2DiagRect">
          <a:avLst/>
        </a:prstGeom>
        <a:solidFill>
          <a:schemeClr val="accent6"/>
        </a:solidFill>
        <a:ln>
          <a:noFill/>
        </a:ln>
        <a:effectLst/>
      </dsp:spPr>
      <dsp:style>
        <a:lnRef idx="0">
          <a:scrgbClr r="0" g="0" b="0"/>
        </a:lnRef>
        <a:fillRef idx="1">
          <a:scrgbClr r="0" g="0" b="0"/>
        </a:fillRef>
        <a:effectRef idx="0">
          <a:scrgbClr r="0" g="0" b="0"/>
        </a:effectRef>
        <a:fontRef idx="minor"/>
      </dsp:style>
    </dsp:sp>
    <dsp:sp modelId="{77F4FE56-E235-2847-85BB-BA431ACE370D}">
      <dsp:nvSpPr>
        <dsp:cNvPr id="0" name=""/>
        <dsp:cNvSpPr/>
      </dsp:nvSpPr>
      <dsp:spPr>
        <a:xfrm>
          <a:off x="1381703" y="80634"/>
          <a:ext cx="959221" cy="97161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8CE310-F2F6-8445-9D05-1B50400662A4}">
      <dsp:nvSpPr>
        <dsp:cNvPr id="0" name=""/>
        <dsp:cNvSpPr/>
      </dsp:nvSpPr>
      <dsp:spPr>
        <a:xfrm>
          <a:off x="1000865" y="1418288"/>
          <a:ext cx="1720898" cy="688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66750" rtl="0">
            <a:lnSpc>
              <a:spcPct val="100000"/>
            </a:lnSpc>
            <a:spcBef>
              <a:spcPct val="0"/>
            </a:spcBef>
            <a:spcAft>
              <a:spcPct val="35000"/>
            </a:spcAft>
            <a:buNone/>
            <a:defRPr cap="all"/>
          </a:pPr>
          <a:r>
            <a:rPr lang="cy-gb" sz="1500" kern="1200"/>
            <a:t>Diben</a:t>
          </a:r>
        </a:p>
      </dsp:txBody>
      <dsp:txXfrm>
        <a:off x="1000865" y="1418288"/>
        <a:ext cx="1720898" cy="688359"/>
      </dsp:txXfrm>
    </dsp:sp>
    <dsp:sp modelId="{02BFD016-DEB7-D045-8849-9C956319E7C1}">
      <dsp:nvSpPr>
        <dsp:cNvPr id="0" name=""/>
        <dsp:cNvSpPr/>
      </dsp:nvSpPr>
      <dsp:spPr>
        <a:xfrm>
          <a:off x="3358496" y="82947"/>
          <a:ext cx="1049748" cy="1049748"/>
        </a:xfrm>
        <a:prstGeom prst="snip2DiagRect">
          <a:avLst/>
        </a:prstGeom>
        <a:solidFill>
          <a:schemeClr val="accent5"/>
        </a:solidFill>
        <a:ln>
          <a:noFill/>
        </a:ln>
        <a:effectLst/>
      </dsp:spPr>
      <dsp:style>
        <a:lnRef idx="0">
          <a:scrgbClr r="0" g="0" b="0"/>
        </a:lnRef>
        <a:fillRef idx="1">
          <a:scrgbClr r="0" g="0" b="0"/>
        </a:fillRef>
        <a:effectRef idx="0">
          <a:scrgbClr r="0" g="0" b="0"/>
        </a:effectRef>
        <a:fontRef idx="minor"/>
      </dsp:style>
    </dsp:sp>
    <dsp:sp modelId="{BE931A93-6B41-1B47-B08D-72239F702D39}">
      <dsp:nvSpPr>
        <dsp:cNvPr id="0" name=""/>
        <dsp:cNvSpPr/>
      </dsp:nvSpPr>
      <dsp:spPr>
        <a:xfrm>
          <a:off x="3440738" y="191"/>
          <a:ext cx="885263" cy="1215259"/>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DACAA9-2CB1-E849-8753-D01A1CC3C9BF}">
      <dsp:nvSpPr>
        <dsp:cNvPr id="0" name=""/>
        <dsp:cNvSpPr/>
      </dsp:nvSpPr>
      <dsp:spPr>
        <a:xfrm>
          <a:off x="3022921" y="1459666"/>
          <a:ext cx="1720898" cy="688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66750" rtl="0">
            <a:lnSpc>
              <a:spcPct val="100000"/>
            </a:lnSpc>
            <a:spcBef>
              <a:spcPct val="0"/>
            </a:spcBef>
            <a:spcAft>
              <a:spcPct val="35000"/>
            </a:spcAft>
            <a:buNone/>
            <a:defRPr cap="all"/>
          </a:pPr>
          <a:r>
            <a:rPr lang="cy-gb" sz="1500" kern="1200"/>
            <a:t>Angenrheidrwydd</a:t>
          </a:r>
        </a:p>
      </dsp:txBody>
      <dsp:txXfrm>
        <a:off x="3022921" y="1459666"/>
        <a:ext cx="1720898" cy="688359"/>
      </dsp:txXfrm>
    </dsp:sp>
    <dsp:sp modelId="{07ADA562-1E70-9348-8B07-F9DC57F94243}">
      <dsp:nvSpPr>
        <dsp:cNvPr id="0" name=""/>
        <dsp:cNvSpPr/>
      </dsp:nvSpPr>
      <dsp:spPr>
        <a:xfrm>
          <a:off x="1336440" y="2661006"/>
          <a:ext cx="1049748" cy="1049748"/>
        </a:xfrm>
        <a:prstGeom prst="snip2DiagRect">
          <a:avLst/>
        </a:prstGeom>
        <a:solidFill>
          <a:schemeClr val="accent4"/>
        </a:solidFill>
        <a:ln>
          <a:noFill/>
        </a:ln>
        <a:effectLst/>
      </dsp:spPr>
      <dsp:style>
        <a:lnRef idx="0">
          <a:scrgbClr r="0" g="0" b="0"/>
        </a:lnRef>
        <a:fillRef idx="1">
          <a:scrgbClr r="0" g="0" b="0"/>
        </a:fillRef>
        <a:effectRef idx="0">
          <a:scrgbClr r="0" g="0" b="0"/>
        </a:effectRef>
        <a:fontRef idx="minor"/>
      </dsp:style>
    </dsp:sp>
    <dsp:sp modelId="{33019BBA-D674-2E43-98A6-1B20CF117962}">
      <dsp:nvSpPr>
        <dsp:cNvPr id="0" name=""/>
        <dsp:cNvSpPr/>
      </dsp:nvSpPr>
      <dsp:spPr>
        <a:xfrm>
          <a:off x="1360770" y="2578250"/>
          <a:ext cx="1001088" cy="1215259"/>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A40F3E-16A7-944E-842A-0B27A5B803A3}">
      <dsp:nvSpPr>
        <dsp:cNvPr id="0" name=""/>
        <dsp:cNvSpPr/>
      </dsp:nvSpPr>
      <dsp:spPr>
        <a:xfrm>
          <a:off x="1000865" y="4037724"/>
          <a:ext cx="1720898" cy="688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66750" rtl="0">
            <a:lnSpc>
              <a:spcPct val="100000"/>
            </a:lnSpc>
            <a:spcBef>
              <a:spcPct val="0"/>
            </a:spcBef>
            <a:spcAft>
              <a:spcPct val="35000"/>
            </a:spcAft>
            <a:buNone/>
            <a:defRPr cap="all"/>
          </a:pPr>
          <a:r>
            <a:rPr lang="cy-gb" sz="1500" kern="1200"/>
            <a:t>Effaith ar Breifatrwydd</a:t>
          </a:r>
          <a:endParaRPr lang="en-GB" sz="1500" kern="1200" dirty="0"/>
        </a:p>
      </dsp:txBody>
      <dsp:txXfrm>
        <a:off x="1000865" y="4037724"/>
        <a:ext cx="1720898" cy="688359"/>
      </dsp:txXfrm>
    </dsp:sp>
    <dsp:sp modelId="{71D36496-92A6-E448-A697-4E3A5CF8A990}">
      <dsp:nvSpPr>
        <dsp:cNvPr id="0" name=""/>
        <dsp:cNvSpPr/>
      </dsp:nvSpPr>
      <dsp:spPr>
        <a:xfrm>
          <a:off x="3358496" y="2623823"/>
          <a:ext cx="1049748" cy="1049748"/>
        </a:xfrm>
        <a:prstGeom prst="snip2DiagRect">
          <a:avLst/>
        </a:prstGeom>
        <a:solidFill>
          <a:srgbClr val="FF73A9"/>
        </a:solidFill>
        <a:ln>
          <a:noFill/>
        </a:ln>
        <a:effectLst/>
      </dsp:spPr>
      <dsp:style>
        <a:lnRef idx="0">
          <a:scrgbClr r="0" g="0" b="0"/>
        </a:lnRef>
        <a:fillRef idx="1">
          <a:scrgbClr r="0" g="0" b="0"/>
        </a:fillRef>
        <a:effectRef idx="0">
          <a:scrgbClr r="0" g="0" b="0"/>
        </a:effectRef>
        <a:fontRef idx="minor"/>
      </dsp:style>
    </dsp:sp>
    <dsp:sp modelId="{B43B790C-80E7-F747-995D-6DC2919BDB1B}">
      <dsp:nvSpPr>
        <dsp:cNvPr id="0" name=""/>
        <dsp:cNvSpPr/>
      </dsp:nvSpPr>
      <dsp:spPr>
        <a:xfrm>
          <a:off x="3353679" y="2615432"/>
          <a:ext cx="1059380" cy="106653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9BE91D-51C3-984B-838F-C8238B9560EF}">
      <dsp:nvSpPr>
        <dsp:cNvPr id="0" name=""/>
        <dsp:cNvSpPr/>
      </dsp:nvSpPr>
      <dsp:spPr>
        <a:xfrm>
          <a:off x="3022921" y="4000542"/>
          <a:ext cx="1720898" cy="688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66750" rtl="0">
            <a:lnSpc>
              <a:spcPct val="100000"/>
            </a:lnSpc>
            <a:spcBef>
              <a:spcPct val="0"/>
            </a:spcBef>
            <a:spcAft>
              <a:spcPct val="35000"/>
            </a:spcAft>
            <a:buNone/>
            <a:defRPr cap="all"/>
          </a:pPr>
          <a:r>
            <a:rPr lang="cy-gb" sz="1500" kern="1200"/>
            <a:t>Yn wybodus</a:t>
          </a:r>
        </a:p>
      </dsp:txBody>
      <dsp:txXfrm>
        <a:off x="3022921" y="4000542"/>
        <a:ext cx="1720898" cy="6883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567B2-6E63-40FC-B593-BCD62FE81D46}">
      <dsp:nvSpPr>
        <dsp:cNvPr id="0" name=""/>
        <dsp:cNvSpPr/>
      </dsp:nvSpPr>
      <dsp:spPr>
        <a:xfrm>
          <a:off x="624266" y="371263"/>
          <a:ext cx="520488" cy="5204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F0F82AB-B2F1-4D25-BFE5-518721992587}">
      <dsp:nvSpPr>
        <dsp:cNvPr id="0" name=""/>
        <dsp:cNvSpPr/>
      </dsp:nvSpPr>
      <dsp:spPr>
        <a:xfrm>
          <a:off x="316746" y="992509"/>
          <a:ext cx="1156640"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488950" rtl="0">
            <a:lnSpc>
              <a:spcPct val="100000"/>
            </a:lnSpc>
            <a:spcBef>
              <a:spcPct val="0"/>
            </a:spcBef>
            <a:spcAft>
              <a:spcPct val="35000"/>
            </a:spcAft>
            <a:buNone/>
          </a:pPr>
          <a:r>
            <a:rPr lang="cy-gb" sz="1100" kern="1200"/>
            <a:t>Cofrestr o Weithgareddau Prosesu</a:t>
          </a:r>
          <a:endParaRPr lang="en-US" sz="1100" kern="1200"/>
        </a:p>
      </dsp:txBody>
      <dsp:txXfrm>
        <a:off x="316746" y="992509"/>
        <a:ext cx="1156640" cy="462656"/>
      </dsp:txXfrm>
    </dsp:sp>
    <dsp:sp modelId="{0D01AFE7-0156-1642-A7EC-EB30CCFC35D4}">
      <dsp:nvSpPr>
        <dsp:cNvPr id="0" name=""/>
        <dsp:cNvSpPr/>
      </dsp:nvSpPr>
      <dsp:spPr>
        <a:xfrm>
          <a:off x="3377712" y="371263"/>
          <a:ext cx="520488" cy="5204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A9381EE-2334-3942-85CE-1BAF09B07A8D}">
      <dsp:nvSpPr>
        <dsp:cNvPr id="0" name=""/>
        <dsp:cNvSpPr/>
      </dsp:nvSpPr>
      <dsp:spPr>
        <a:xfrm>
          <a:off x="1675798" y="992509"/>
          <a:ext cx="1156640"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488950" rtl="0">
            <a:lnSpc>
              <a:spcPct val="100000"/>
            </a:lnSpc>
            <a:spcBef>
              <a:spcPct val="0"/>
            </a:spcBef>
            <a:spcAft>
              <a:spcPct val="35000"/>
            </a:spcAft>
            <a:buNone/>
          </a:pPr>
          <a:r>
            <a:rPr lang="cy-gb" sz="1100" kern="1200"/>
            <a:t>Cofrestr Mynediad Diawdurdod at Ddata</a:t>
          </a:r>
        </a:p>
      </dsp:txBody>
      <dsp:txXfrm>
        <a:off x="1675798" y="992509"/>
        <a:ext cx="1156640" cy="462656"/>
      </dsp:txXfrm>
    </dsp:sp>
    <dsp:sp modelId="{04A43F81-668B-D34D-8B25-DAC30B4249F6}">
      <dsp:nvSpPr>
        <dsp:cNvPr id="0" name=""/>
        <dsp:cNvSpPr/>
      </dsp:nvSpPr>
      <dsp:spPr>
        <a:xfrm>
          <a:off x="2022892" y="371263"/>
          <a:ext cx="520488" cy="520488"/>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A2A76D6-BB35-C84E-9F25-C458E7329744}">
      <dsp:nvSpPr>
        <dsp:cNvPr id="0" name=""/>
        <dsp:cNvSpPr/>
      </dsp:nvSpPr>
      <dsp:spPr>
        <a:xfrm>
          <a:off x="3034851" y="992509"/>
          <a:ext cx="1156640"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488950" rtl="0">
            <a:lnSpc>
              <a:spcPct val="100000"/>
            </a:lnSpc>
            <a:spcBef>
              <a:spcPct val="0"/>
            </a:spcBef>
            <a:spcAft>
              <a:spcPct val="35000"/>
            </a:spcAft>
            <a:buNone/>
          </a:pPr>
          <a:r>
            <a:rPr lang="cy-gb" sz="1100" kern="1200"/>
            <a:t>Swyddog Diogelu Data</a:t>
          </a:r>
        </a:p>
      </dsp:txBody>
      <dsp:txXfrm>
        <a:off x="3034851" y="992509"/>
        <a:ext cx="1156640" cy="462656"/>
      </dsp:txXfrm>
    </dsp:sp>
    <dsp:sp modelId="{A2A3DE17-B91A-FA47-912E-04A068F88C25}">
      <dsp:nvSpPr>
        <dsp:cNvPr id="0" name=""/>
        <dsp:cNvSpPr/>
      </dsp:nvSpPr>
      <dsp:spPr>
        <a:xfrm>
          <a:off x="4728604" y="371263"/>
          <a:ext cx="520488" cy="5204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0B42BD2-0B4F-7844-8548-95B93B7E8127}">
      <dsp:nvSpPr>
        <dsp:cNvPr id="0" name=""/>
        <dsp:cNvSpPr/>
      </dsp:nvSpPr>
      <dsp:spPr>
        <a:xfrm>
          <a:off x="4393904" y="992509"/>
          <a:ext cx="1156640"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488950" rtl="0">
            <a:lnSpc>
              <a:spcPct val="100000"/>
            </a:lnSpc>
            <a:spcBef>
              <a:spcPct val="0"/>
            </a:spcBef>
            <a:spcAft>
              <a:spcPct val="35000"/>
            </a:spcAft>
            <a:buNone/>
          </a:pPr>
          <a:r>
            <a:rPr lang="cy-gb" sz="1100" kern="1200"/>
            <a:t>Proses cais gwrthrych am wybodaeth</a:t>
          </a:r>
        </a:p>
      </dsp:txBody>
      <dsp:txXfrm>
        <a:off x="4393904" y="992509"/>
        <a:ext cx="1156640" cy="462656"/>
      </dsp:txXfrm>
    </dsp:sp>
    <dsp:sp modelId="{FB7BC95B-019F-4D0D-88F2-80DDCA33C01C}">
      <dsp:nvSpPr>
        <dsp:cNvPr id="0" name=""/>
        <dsp:cNvSpPr/>
      </dsp:nvSpPr>
      <dsp:spPr>
        <a:xfrm>
          <a:off x="634822" y="1744326"/>
          <a:ext cx="520488" cy="52048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B4892C4-6BF6-4459-84DA-FCCED18EF77E}">
      <dsp:nvSpPr>
        <dsp:cNvPr id="0" name=""/>
        <dsp:cNvSpPr/>
      </dsp:nvSpPr>
      <dsp:spPr>
        <a:xfrm>
          <a:off x="316746" y="2469492"/>
          <a:ext cx="1156640"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488950" rtl="0">
            <a:lnSpc>
              <a:spcPct val="100000"/>
            </a:lnSpc>
            <a:spcBef>
              <a:spcPct val="0"/>
            </a:spcBef>
            <a:spcAft>
              <a:spcPct val="35000"/>
            </a:spcAft>
            <a:buNone/>
          </a:pPr>
          <a:r>
            <a:rPr lang="cy-gb" sz="1100" kern="1200"/>
            <a:t>Hysbysiadau Preifatrwydd</a:t>
          </a:r>
        </a:p>
      </dsp:txBody>
      <dsp:txXfrm>
        <a:off x="316746" y="2469492"/>
        <a:ext cx="1156640" cy="462656"/>
      </dsp:txXfrm>
    </dsp:sp>
    <dsp:sp modelId="{874E047F-533A-472A-90C4-5B22F6E88ACC}">
      <dsp:nvSpPr>
        <dsp:cNvPr id="0" name=""/>
        <dsp:cNvSpPr/>
      </dsp:nvSpPr>
      <dsp:spPr>
        <a:xfrm>
          <a:off x="1993874" y="1744326"/>
          <a:ext cx="520488" cy="52048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11A647E-EB3B-49CB-9B3C-BADA5070DC2E}">
      <dsp:nvSpPr>
        <dsp:cNvPr id="0" name=""/>
        <dsp:cNvSpPr/>
      </dsp:nvSpPr>
      <dsp:spPr>
        <a:xfrm>
          <a:off x="1675798" y="2469492"/>
          <a:ext cx="1156640"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488950" rtl="0">
            <a:lnSpc>
              <a:spcPct val="100000"/>
            </a:lnSpc>
            <a:spcBef>
              <a:spcPct val="0"/>
            </a:spcBef>
            <a:spcAft>
              <a:spcPct val="35000"/>
            </a:spcAft>
            <a:buNone/>
          </a:pPr>
          <a:r>
            <a:rPr lang="cy-gb" sz="1100" kern="1200"/>
            <a:t>Asesiad Effaith Diogelu Data</a:t>
          </a:r>
          <a:endParaRPr lang="en-US" sz="1100" kern="1200"/>
        </a:p>
      </dsp:txBody>
      <dsp:txXfrm>
        <a:off x="1675798" y="2469492"/>
        <a:ext cx="1156640" cy="462656"/>
      </dsp:txXfrm>
    </dsp:sp>
    <dsp:sp modelId="{782DE8FB-BEB7-4AC7-B768-FC80D3A7DCDA}">
      <dsp:nvSpPr>
        <dsp:cNvPr id="0" name=""/>
        <dsp:cNvSpPr/>
      </dsp:nvSpPr>
      <dsp:spPr>
        <a:xfrm>
          <a:off x="3352927" y="1744326"/>
          <a:ext cx="520488" cy="52048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9CB5FB4-7E76-4425-B340-4DA56F2D0BDA}">
      <dsp:nvSpPr>
        <dsp:cNvPr id="0" name=""/>
        <dsp:cNvSpPr/>
      </dsp:nvSpPr>
      <dsp:spPr>
        <a:xfrm>
          <a:off x="3034851" y="2469492"/>
          <a:ext cx="1156640"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488950" rtl="0">
            <a:lnSpc>
              <a:spcPct val="100000"/>
            </a:lnSpc>
            <a:spcBef>
              <a:spcPct val="0"/>
            </a:spcBef>
            <a:spcAft>
              <a:spcPct val="35000"/>
            </a:spcAft>
            <a:buNone/>
          </a:pPr>
          <a:r>
            <a:rPr lang="cy-gb" sz="1100" kern="1200"/>
            <a:t>Rhaglen Hyfforddi Staff</a:t>
          </a:r>
          <a:endParaRPr lang="en-US" sz="1100" kern="1200"/>
        </a:p>
      </dsp:txBody>
      <dsp:txXfrm>
        <a:off x="3034851" y="2469492"/>
        <a:ext cx="1156640" cy="462656"/>
      </dsp:txXfrm>
    </dsp:sp>
    <dsp:sp modelId="{CCDD9F5F-6A13-5946-8024-913DC0D228C9}">
      <dsp:nvSpPr>
        <dsp:cNvPr id="0" name=""/>
        <dsp:cNvSpPr/>
      </dsp:nvSpPr>
      <dsp:spPr>
        <a:xfrm>
          <a:off x="1279656" y="3121621"/>
          <a:ext cx="520488" cy="520488"/>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7A4B26B-0ED3-B24F-B2DF-E7415F749F4A}">
      <dsp:nvSpPr>
        <dsp:cNvPr id="0" name=""/>
        <dsp:cNvSpPr/>
      </dsp:nvSpPr>
      <dsp:spPr>
        <a:xfrm>
          <a:off x="4393904" y="2469492"/>
          <a:ext cx="1156640"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488950" rtl="0">
            <a:lnSpc>
              <a:spcPct val="100000"/>
            </a:lnSpc>
            <a:spcBef>
              <a:spcPct val="0"/>
            </a:spcBef>
            <a:spcAft>
              <a:spcPct val="35000"/>
            </a:spcAft>
            <a:buNone/>
          </a:pPr>
          <a:r>
            <a:rPr lang="cy-gb" sz="1100" kern="1200"/>
            <a:t>Polisïau a gweithdrefnau Diogelu Data</a:t>
          </a:r>
        </a:p>
      </dsp:txBody>
      <dsp:txXfrm>
        <a:off x="4393904" y="2469492"/>
        <a:ext cx="1156640" cy="462656"/>
      </dsp:txXfrm>
    </dsp:sp>
    <dsp:sp modelId="{F8B2D877-5849-4B57-B0BF-FD251282DC8A}">
      <dsp:nvSpPr>
        <dsp:cNvPr id="0" name=""/>
        <dsp:cNvSpPr/>
      </dsp:nvSpPr>
      <dsp:spPr>
        <a:xfrm>
          <a:off x="4772441" y="1677186"/>
          <a:ext cx="520488" cy="520488"/>
        </a:xfrm>
        <a:prstGeom prst="rect">
          <a:avLst/>
        </a:prstGeom>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63088B8-0B42-486B-887A-9108E91B339D}">
      <dsp:nvSpPr>
        <dsp:cNvPr id="0" name=""/>
        <dsp:cNvSpPr/>
      </dsp:nvSpPr>
      <dsp:spPr>
        <a:xfrm>
          <a:off x="996272" y="3946475"/>
          <a:ext cx="1156640"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488950" rtl="0">
            <a:lnSpc>
              <a:spcPct val="100000"/>
            </a:lnSpc>
            <a:spcBef>
              <a:spcPct val="0"/>
            </a:spcBef>
            <a:spcAft>
              <a:spcPct val="35000"/>
            </a:spcAft>
            <a:buNone/>
          </a:pPr>
          <a:r>
            <a:rPr lang="cy-gb" sz="1100" kern="1200"/>
            <a:t>Asesiadau Buddiannau Dilys</a:t>
          </a:r>
          <a:endParaRPr lang="en-US" sz="1100" kern="1200"/>
        </a:p>
      </dsp:txBody>
      <dsp:txXfrm>
        <a:off x="996272" y="3946475"/>
        <a:ext cx="1156640" cy="462656"/>
      </dsp:txXfrm>
    </dsp:sp>
    <dsp:sp modelId="{2EDB8C36-C9CE-4DFE-BEC1-E6DED1522C2E}">
      <dsp:nvSpPr>
        <dsp:cNvPr id="0" name=""/>
        <dsp:cNvSpPr/>
      </dsp:nvSpPr>
      <dsp:spPr>
        <a:xfrm>
          <a:off x="2673401" y="3221309"/>
          <a:ext cx="520488" cy="520488"/>
        </a:xfrm>
        <a:prstGeom prst="rect">
          <a:avLst/>
        </a:prstGeom>
        <a:blipFill>
          <a:blip xmlns:r="http://schemas.openxmlformats.org/officeDocument/2006/relationships"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2A4C12D-7A0D-4DBE-A6E2-3657826394B3}">
      <dsp:nvSpPr>
        <dsp:cNvPr id="0" name=""/>
        <dsp:cNvSpPr/>
      </dsp:nvSpPr>
      <dsp:spPr>
        <a:xfrm>
          <a:off x="2355325" y="3946475"/>
          <a:ext cx="1156640"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488950" rtl="0">
            <a:lnSpc>
              <a:spcPct val="100000"/>
            </a:lnSpc>
            <a:spcBef>
              <a:spcPct val="0"/>
            </a:spcBef>
            <a:spcAft>
              <a:spcPct val="35000"/>
            </a:spcAft>
            <a:buNone/>
          </a:pPr>
          <a:r>
            <a:rPr lang="cy-gb" sz="1100" kern="1200"/>
            <a:t>Archwiliadau Blynyddol</a:t>
          </a:r>
          <a:endParaRPr lang="en-US" sz="1100" kern="1200"/>
        </a:p>
      </dsp:txBody>
      <dsp:txXfrm>
        <a:off x="2355325" y="3946475"/>
        <a:ext cx="1156640" cy="462656"/>
      </dsp:txXfrm>
    </dsp:sp>
    <dsp:sp modelId="{8DC1DEA5-943D-4856-9C3F-5504F8E33C91}">
      <dsp:nvSpPr>
        <dsp:cNvPr id="0" name=""/>
        <dsp:cNvSpPr/>
      </dsp:nvSpPr>
      <dsp:spPr>
        <a:xfrm>
          <a:off x="4032454" y="3221309"/>
          <a:ext cx="520488" cy="520488"/>
        </a:xfrm>
        <a:prstGeom prst="rect">
          <a:avLst/>
        </a:prstGeom>
        <a:blipFill>
          <a:blip xmlns:r="http://schemas.openxmlformats.org/officeDocument/2006/relationships"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AD883B5-314A-4D85-B38F-8F5C060F02AD}">
      <dsp:nvSpPr>
        <dsp:cNvPr id="0" name=""/>
        <dsp:cNvSpPr/>
      </dsp:nvSpPr>
      <dsp:spPr>
        <a:xfrm>
          <a:off x="3714377" y="3946475"/>
          <a:ext cx="1156640"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488950" rtl="0">
            <a:lnSpc>
              <a:spcPct val="100000"/>
            </a:lnSpc>
            <a:spcBef>
              <a:spcPct val="0"/>
            </a:spcBef>
            <a:spcAft>
              <a:spcPct val="35000"/>
            </a:spcAft>
            <a:buNone/>
          </a:pPr>
          <a:r>
            <a:rPr lang="cy-gb" sz="1100" kern="1200"/>
            <a:t>Cytundebau Prosesu Data</a:t>
          </a:r>
          <a:endParaRPr lang="en-US" sz="1100" kern="1200"/>
        </a:p>
      </dsp:txBody>
      <dsp:txXfrm>
        <a:off x="3714377" y="3946475"/>
        <a:ext cx="1156640" cy="462656"/>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F852E7C3-42FE-4EEA-AF3C-F1BCC36DD447}" type="datetimeFigureOut">
              <a:rPr lang="en-GB" smtClean="0"/>
              <a:t>19/07/2022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cy-gb"/>
              <a:t>Click to 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0E2E2DE-24A8-4400-87EE-7532E3C164FC}" type="slidenum">
              <a:rPr lang="en-GB" smtClean="0"/>
              <a:t>‹#›</a:t>
            </a:fld>
            <a:endParaRPr lang="en-GB"/>
          </a:p>
        </p:txBody>
      </p:sp>
    </p:spTree>
    <p:extLst>
      <p:ext uri="{BB962C8B-B14F-4D97-AF65-F5344CB8AC3E}">
        <p14:creationId xmlns:p14="http://schemas.microsoft.com/office/powerpoint/2010/main" val="262025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cy-gb"/>
              <a:t>Handover to Databasix here</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8304E47-9BF8-BF47-B72B-D3953FE76C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216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cy-gb" dirty="0"/>
              <a:t>Set up as Multiple Choice (tick all apply) Poll</a:t>
            </a:r>
          </a:p>
          <a:p>
            <a:pPr rtl="0"/>
            <a:endParaRPr lang="en-GB" dirty="0"/>
          </a:p>
          <a:p>
            <a:pPr rtl="0"/>
            <a:r>
              <a:rPr lang="cy-gb" sz="1200" dirty="0">
                <a:effectLst/>
                <a:latin typeface="Helvetica Neue"/>
                <a:ea typeface="Helvetica Neue"/>
                <a:cs typeface="Helvetica Neue"/>
                <a:sym typeface="Helvetica Neue"/>
              </a:rPr>
              <a:t>Question 2 : Which of these are Special Categories of Personal Data?</a:t>
            </a:r>
          </a:p>
          <a:p>
            <a:pPr rtl="0"/>
            <a:br>
              <a:rPr lang="en-GB" sz="1200" dirty="0">
                <a:effectLst/>
                <a:latin typeface="Helvetica Neue"/>
                <a:ea typeface="Helvetica Neue"/>
                <a:cs typeface="Helvetica Neue"/>
                <a:sym typeface="Helvetica Neue"/>
              </a:rPr>
            </a:br>
            <a:endParaRPr lang="en-GB" sz="1200" dirty="0">
              <a:effectLst/>
              <a:latin typeface="Helvetica Neue"/>
              <a:ea typeface="Helvetica Neue"/>
              <a:cs typeface="Helvetica Neue"/>
              <a:sym typeface="Helvetica Neue"/>
            </a:endParaRPr>
          </a:p>
          <a:p>
            <a:pPr rtl="0"/>
            <a:r>
              <a:rPr lang="cy-gb" sz="1200" dirty="0">
                <a:effectLst/>
                <a:latin typeface="Helvetica Neue"/>
                <a:ea typeface="Helvetica Neue"/>
                <a:cs typeface="Helvetica Neue"/>
                <a:sym typeface="Helvetica Neue"/>
              </a:rPr>
              <a:t>N – Name and email address of business contacts</a:t>
            </a:r>
          </a:p>
          <a:p>
            <a:pPr rtl="0"/>
            <a:r>
              <a:rPr lang="cy-gb" sz="1200" dirty="0">
                <a:effectLst/>
                <a:latin typeface="Helvetica Neue"/>
                <a:ea typeface="Helvetica Neue"/>
                <a:cs typeface="Helvetica Neue"/>
                <a:sym typeface="Helvetica Neue"/>
              </a:rPr>
              <a:t>Y – Application form including applicant’s ethnicity</a:t>
            </a:r>
          </a:p>
          <a:p>
            <a:pPr rtl="0"/>
            <a:r>
              <a:rPr lang="cy-gb" sz="1200" dirty="0">
                <a:effectLst/>
                <a:latin typeface="Helvetica Neue"/>
                <a:ea typeface="Helvetica Neue"/>
                <a:cs typeface="Helvetica Neue"/>
                <a:sym typeface="Helvetica Neue"/>
              </a:rPr>
              <a:t>Y – Information about a disability on application form</a:t>
            </a:r>
          </a:p>
          <a:p>
            <a:pPr rtl="0"/>
            <a:r>
              <a:rPr lang="cy-gb" sz="1200" dirty="0">
                <a:effectLst/>
                <a:latin typeface="Helvetica Neue"/>
                <a:ea typeface="Helvetica Neue"/>
                <a:cs typeface="Helvetica Neue"/>
                <a:sym typeface="Helvetica Neue"/>
              </a:rPr>
              <a:t>N – username and password</a:t>
            </a:r>
          </a:p>
          <a:p>
            <a:pPr rtl="0"/>
            <a:r>
              <a:rPr lang="cy-gb" sz="1200" dirty="0">
                <a:effectLst/>
                <a:latin typeface="Helvetica Neue"/>
                <a:ea typeface="Helvetica Neue"/>
                <a:cs typeface="Helvetica Neue"/>
                <a:sym typeface="Helvetica Neue"/>
              </a:rPr>
              <a:t>N – bank account details</a:t>
            </a:r>
          </a:p>
          <a:p>
            <a:pPr rtl="0"/>
            <a:r>
              <a:rPr lang="cy-gb" sz="1200" dirty="0">
                <a:effectLst/>
                <a:latin typeface="Helvetica Neue"/>
                <a:ea typeface="Helvetica Neue"/>
                <a:cs typeface="Helvetica Neue"/>
                <a:sym typeface="Helvetica Neue"/>
              </a:rPr>
              <a:t>Y – union membership fees paid on payslip</a:t>
            </a:r>
            <a:endParaRPr lang="en-US" dirty="0"/>
          </a:p>
          <a:p>
            <a:pPr rtl="0"/>
            <a:endParaRPr lang="en-GB" dirty="0"/>
          </a:p>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689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Pa rai o'r canlynol sy'n Gategorïau Arbennig o Ddata Personol?
https://www.polleverywhere.com/multiple_choice_polls/m1GcQXX4CN1x40lEWFqY4?state=opened&amp;flow=Default&amp;onscreen=persist</a:t>
            </a:r>
          </a:p>
        </p:txBody>
      </p:sp>
      <p:sp>
        <p:nvSpPr>
          <p:cNvPr id="4" name="Slide Number Placeholder 3"/>
          <p:cNvSpPr>
            <a:spLocks noGrp="1"/>
          </p:cNvSpPr>
          <p:nvPr>
            <p:ph type="sldNum" sz="quarter" idx="5"/>
          </p:nvPr>
        </p:nvSpPr>
        <p:spPr/>
        <p:txBody>
          <a:bodyPr/>
          <a:lstStyle/>
          <a:p>
            <a:pPr rtl="0"/>
            <a:fld id="{A0E2E2DE-24A8-4400-87EE-7532E3C164FC}" type="slidenum">
              <a:rPr lang="en-GB" smtClean="0"/>
              <a:t>17</a:t>
            </a:fld>
            <a:endParaRPr lang="en-GB"/>
          </a:p>
        </p:txBody>
      </p:sp>
      <p:sp>
        <p:nvSpPr>
          <p:cNvPr id="5" name="TextBox 4">
            <a:extLst>
              <a:ext uri="{FF2B5EF4-FFF2-40B4-BE49-F238E27FC236}">
                <a16:creationId xmlns:a16="http://schemas.microsoft.com/office/drawing/2014/main" id="{312E76B5-CAF3-1D75-15AB-CD70680F365F}"/>
              </a:ext>
            </a:extLst>
          </p:cNvPr>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1321118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indent="-228600" rtl="0">
              <a:spcBef>
                <a:spcPts val="0"/>
              </a:spcBef>
              <a:spcAft>
                <a:spcPts val="600"/>
              </a:spcAft>
              <a:defRPr sz="2500">
                <a:latin typeface="Avenir Book"/>
                <a:ea typeface="Avenir Book"/>
                <a:cs typeface="Avenir Book"/>
                <a:sym typeface="Avenir Book"/>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585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cy-gb"/>
              <a:t>This is important to understand the difference between a data controller and a data processor.  </a:t>
            </a:r>
            <a:endParaRPr lang="en-GB" b="1"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164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cy-gb"/>
              <a:t>Marketing often involves a large number of third-parties, such as 3</a:t>
            </a:r>
            <a:r>
              <a:rPr lang="cy-gb" baseline="30000"/>
              <a:t>rd</a:t>
            </a:r>
            <a:r>
              <a:rPr lang="cy-gb"/>
              <a:t> party platforms that send your email messages on your behalf (MailChimp/Campaign Monitor), publishers, advertisers, and tech companies who place ads for you and provide consent management tools.</a:t>
            </a:r>
          </a:p>
          <a:p>
            <a:pPr rtl="0"/>
            <a:endParaRPr lang="en-GB" dirty="0"/>
          </a:p>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427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cy-gb"/>
              <a:t>Breakout rooms of 3-4</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279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cy-gb"/>
              <a:t>There are 6 core principles of data protection, all are underpinned by the Accountability principle.</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450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228600" algn="l" defTabSz="914400" rtl="0" eaLnBrk="1" fontAlgn="auto" latinLnBrk="0" hangingPunct="1">
              <a:lnSpc>
                <a:spcPct val="100000"/>
              </a:lnSpc>
              <a:spcBef>
                <a:spcPts val="0"/>
              </a:spcBef>
              <a:spcAft>
                <a:spcPts val="600"/>
              </a:spcAft>
              <a:buClrTx/>
              <a:buSzTx/>
              <a:buFontTx/>
              <a:buNone/>
              <a:tabLst/>
              <a:defRPr sz="2500">
                <a:latin typeface="Avenir Book"/>
                <a:ea typeface="Avenir Book"/>
                <a:cs typeface="Avenir Book"/>
                <a:sym typeface="Avenir Book"/>
              </a:defRPr>
            </a:pPr>
            <a:r>
              <a:rPr lang="cy-gb" sz="2800">
                <a:latin typeface="Calibri" panose="020F0502020204030204" pitchFamily="34" charset="0"/>
                <a:cs typeface="Calibri" panose="020F0502020204030204" pitchFamily="34" charset="0"/>
              </a:rPr>
              <a:t>Data shall be processed lawfully, fairly, and in a transparent manner in relation to the data subject.</a:t>
            </a:r>
          </a:p>
          <a:p>
            <a:pPr indent="-228600" rtl="0">
              <a:spcBef>
                <a:spcPts val="0"/>
              </a:spcBef>
              <a:spcAft>
                <a:spcPts val="600"/>
              </a:spcAft>
              <a:defRPr sz="2500">
                <a:latin typeface="Avenir Book"/>
                <a:ea typeface="Avenir Book"/>
                <a:cs typeface="Avenir Book"/>
                <a:sym typeface="Avenir Book"/>
              </a:defRPr>
            </a:pPr>
            <a:endParaRPr lang="en-GB" dirty="0"/>
          </a:p>
          <a:p>
            <a:pPr indent="-228600" rtl="0">
              <a:spcBef>
                <a:spcPts val="0"/>
              </a:spcBef>
              <a:spcAft>
                <a:spcPts val="600"/>
              </a:spcAft>
              <a:defRPr sz="2500">
                <a:latin typeface="Avenir Book"/>
                <a:ea typeface="Avenir Book"/>
                <a:cs typeface="Avenir Book"/>
                <a:sym typeface="Avenir Book"/>
              </a:defRPr>
            </a:pPr>
            <a:r>
              <a:rPr lang="cy-gb"/>
              <a:t>The 6 lawful bases for processing personal data are:</a:t>
            </a:r>
          </a:p>
          <a:p>
            <a:pPr indent="-228600" rtl="0">
              <a:spcBef>
                <a:spcPts val="0"/>
              </a:spcBef>
              <a:spcAft>
                <a:spcPts val="600"/>
              </a:spcAft>
              <a:defRPr sz="2500">
                <a:latin typeface="Avenir Book"/>
                <a:ea typeface="Avenir Book"/>
                <a:cs typeface="Avenir Book"/>
                <a:sym typeface="Avenir Book"/>
              </a:defRPr>
            </a:pPr>
            <a:endParaRPr lang="en-GB" dirty="0"/>
          </a:p>
          <a:p>
            <a:pPr marL="228600" indent="-457200" rtl="0">
              <a:spcBef>
                <a:spcPts val="0"/>
              </a:spcBef>
              <a:spcAft>
                <a:spcPts val="600"/>
              </a:spcAft>
              <a:buFont typeface="+mj-lt"/>
              <a:buAutoNum type="arabicPeriod"/>
              <a:defRPr sz="2500">
                <a:latin typeface="Avenir Book"/>
                <a:ea typeface="Avenir Book"/>
                <a:cs typeface="Avenir Book"/>
                <a:sym typeface="Avenir Book"/>
              </a:defRPr>
            </a:pPr>
            <a:r>
              <a:rPr lang="cy-gb"/>
              <a:t>Consent</a:t>
            </a:r>
          </a:p>
          <a:p>
            <a:pPr marL="228600" indent="-457200" rtl="0">
              <a:spcBef>
                <a:spcPts val="0"/>
              </a:spcBef>
              <a:spcAft>
                <a:spcPts val="600"/>
              </a:spcAft>
              <a:buFont typeface="+mj-lt"/>
              <a:buAutoNum type="arabicPeriod"/>
              <a:defRPr sz="2500">
                <a:latin typeface="Avenir Book"/>
                <a:ea typeface="Avenir Book"/>
                <a:cs typeface="Avenir Book"/>
                <a:sym typeface="Avenir Book"/>
              </a:defRPr>
            </a:pPr>
            <a:r>
              <a:rPr lang="cy-gb"/>
              <a:t>Legal Obligation</a:t>
            </a:r>
          </a:p>
          <a:p>
            <a:pPr marL="228600" indent="-457200" rtl="0">
              <a:spcBef>
                <a:spcPts val="0"/>
              </a:spcBef>
              <a:spcAft>
                <a:spcPts val="600"/>
              </a:spcAft>
              <a:buFont typeface="+mj-lt"/>
              <a:buAutoNum type="arabicPeriod"/>
              <a:defRPr sz="2500">
                <a:latin typeface="Avenir Book"/>
                <a:ea typeface="Avenir Book"/>
                <a:cs typeface="Avenir Book"/>
                <a:sym typeface="Avenir Book"/>
              </a:defRPr>
            </a:pPr>
            <a:r>
              <a:rPr lang="cy-gb"/>
              <a:t>Legitimate Interests</a:t>
            </a:r>
          </a:p>
          <a:p>
            <a:pPr marL="228600" indent="-457200" rtl="0">
              <a:spcBef>
                <a:spcPts val="0"/>
              </a:spcBef>
              <a:spcAft>
                <a:spcPts val="600"/>
              </a:spcAft>
              <a:buFont typeface="+mj-lt"/>
              <a:buAutoNum type="arabicPeriod"/>
              <a:defRPr sz="2500">
                <a:latin typeface="Avenir Book"/>
                <a:ea typeface="Avenir Book"/>
                <a:cs typeface="Avenir Book"/>
                <a:sym typeface="Avenir Book"/>
              </a:defRPr>
            </a:pPr>
            <a:r>
              <a:rPr lang="cy-gb"/>
              <a:t>Performance of a Contract</a:t>
            </a:r>
          </a:p>
          <a:p>
            <a:pPr marL="228600" indent="-457200" rtl="0">
              <a:spcBef>
                <a:spcPts val="0"/>
              </a:spcBef>
              <a:spcAft>
                <a:spcPts val="600"/>
              </a:spcAft>
              <a:buFont typeface="+mj-lt"/>
              <a:buAutoNum type="arabicPeriod"/>
              <a:defRPr sz="2500">
                <a:latin typeface="Avenir Book"/>
                <a:ea typeface="Avenir Book"/>
                <a:cs typeface="Avenir Book"/>
                <a:sym typeface="Avenir Book"/>
              </a:defRPr>
            </a:pPr>
            <a:r>
              <a:rPr lang="cy-gb"/>
              <a:t>Public Task</a:t>
            </a:r>
          </a:p>
          <a:p>
            <a:pPr marL="228600" indent="-457200" rtl="0">
              <a:spcBef>
                <a:spcPts val="0"/>
              </a:spcBef>
              <a:spcAft>
                <a:spcPts val="600"/>
              </a:spcAft>
              <a:buFont typeface="+mj-lt"/>
              <a:buAutoNum type="arabicPeriod"/>
              <a:defRPr sz="2500">
                <a:latin typeface="Avenir Book"/>
                <a:ea typeface="Avenir Book"/>
                <a:cs typeface="Avenir Book"/>
                <a:sym typeface="Avenir Book"/>
              </a:defRPr>
            </a:pPr>
            <a:r>
              <a:rPr lang="cy-gb"/>
              <a:t>Vital Interests</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451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228600" algn="l" defTabSz="914400" rtl="0" eaLnBrk="1" fontAlgn="auto" latinLnBrk="0" hangingPunct="1">
              <a:lnSpc>
                <a:spcPct val="100000"/>
              </a:lnSpc>
              <a:spcBef>
                <a:spcPts val="0"/>
              </a:spcBef>
              <a:spcAft>
                <a:spcPts val="600"/>
              </a:spcAft>
              <a:buClrTx/>
              <a:buSzTx/>
              <a:buFontTx/>
              <a:buNone/>
              <a:tabLst/>
              <a:defRPr sz="2500">
                <a:latin typeface="Avenir Book"/>
                <a:ea typeface="Avenir Book"/>
                <a:cs typeface="Avenir Book"/>
                <a:sym typeface="Avenir Book"/>
              </a:defRPr>
            </a:pPr>
            <a:r>
              <a:rPr lang="cy-gb" sz="2800">
                <a:latin typeface="Calibri" panose="020F0502020204030204" pitchFamily="34" charset="0"/>
                <a:cs typeface="Calibri" panose="020F0502020204030204" pitchFamily="34" charset="0"/>
              </a:rPr>
              <a:t>Data shall be processed lawfully, fairly, and in a transparent manner in relation to the data subject.</a:t>
            </a:r>
          </a:p>
          <a:p>
            <a:pPr indent="-228600" rtl="0">
              <a:spcBef>
                <a:spcPts val="0"/>
              </a:spcBef>
              <a:spcAft>
                <a:spcPts val="600"/>
              </a:spcAft>
              <a:defRPr sz="2500">
                <a:latin typeface="Avenir Book"/>
                <a:ea typeface="Avenir Book"/>
                <a:cs typeface="Avenir Book"/>
                <a:sym typeface="Avenir Book"/>
              </a:defRPr>
            </a:pPr>
            <a:endParaRPr lang="en-GB" dirty="0"/>
          </a:p>
          <a:p>
            <a:pPr indent="-228600" rtl="0">
              <a:spcBef>
                <a:spcPts val="0"/>
              </a:spcBef>
              <a:spcAft>
                <a:spcPts val="600"/>
              </a:spcAft>
              <a:defRPr sz="2500">
                <a:latin typeface="Avenir Book"/>
                <a:ea typeface="Avenir Book"/>
                <a:cs typeface="Avenir Book"/>
                <a:sym typeface="Avenir Book"/>
              </a:defRPr>
            </a:pPr>
            <a:r>
              <a:rPr lang="cy-gb"/>
              <a:t>The 6 lawful bases for processing personal data are:</a:t>
            </a:r>
          </a:p>
          <a:p>
            <a:pPr indent="-228600" rtl="0">
              <a:spcBef>
                <a:spcPts val="0"/>
              </a:spcBef>
              <a:spcAft>
                <a:spcPts val="600"/>
              </a:spcAft>
              <a:defRPr sz="2500">
                <a:latin typeface="Avenir Book"/>
                <a:ea typeface="Avenir Book"/>
                <a:cs typeface="Avenir Book"/>
                <a:sym typeface="Avenir Book"/>
              </a:defRPr>
            </a:pPr>
            <a:endParaRPr lang="en-GB" dirty="0"/>
          </a:p>
          <a:p>
            <a:pPr marL="228600" indent="-457200" rtl="0">
              <a:spcBef>
                <a:spcPts val="0"/>
              </a:spcBef>
              <a:spcAft>
                <a:spcPts val="600"/>
              </a:spcAft>
              <a:buFont typeface="+mj-lt"/>
              <a:buAutoNum type="arabicPeriod"/>
              <a:defRPr sz="2500">
                <a:latin typeface="Avenir Book"/>
                <a:ea typeface="Avenir Book"/>
                <a:cs typeface="Avenir Book"/>
                <a:sym typeface="Avenir Book"/>
              </a:defRPr>
            </a:pPr>
            <a:r>
              <a:rPr lang="cy-gb"/>
              <a:t>Consent</a:t>
            </a:r>
          </a:p>
          <a:p>
            <a:pPr marL="228600" indent="-457200" rtl="0">
              <a:spcBef>
                <a:spcPts val="0"/>
              </a:spcBef>
              <a:spcAft>
                <a:spcPts val="600"/>
              </a:spcAft>
              <a:buFont typeface="+mj-lt"/>
              <a:buAutoNum type="arabicPeriod"/>
              <a:defRPr sz="2500">
                <a:latin typeface="Avenir Book"/>
                <a:ea typeface="Avenir Book"/>
                <a:cs typeface="Avenir Book"/>
                <a:sym typeface="Avenir Book"/>
              </a:defRPr>
            </a:pPr>
            <a:r>
              <a:rPr lang="cy-gb"/>
              <a:t>Legal Obligation</a:t>
            </a:r>
          </a:p>
          <a:p>
            <a:pPr marL="228600" indent="-457200" rtl="0">
              <a:spcBef>
                <a:spcPts val="0"/>
              </a:spcBef>
              <a:spcAft>
                <a:spcPts val="600"/>
              </a:spcAft>
              <a:buFont typeface="+mj-lt"/>
              <a:buAutoNum type="arabicPeriod"/>
              <a:defRPr sz="2500">
                <a:latin typeface="Avenir Book"/>
                <a:ea typeface="Avenir Book"/>
                <a:cs typeface="Avenir Book"/>
                <a:sym typeface="Avenir Book"/>
              </a:defRPr>
            </a:pPr>
            <a:r>
              <a:rPr lang="cy-gb"/>
              <a:t>Legitimate Interests</a:t>
            </a:r>
          </a:p>
          <a:p>
            <a:pPr marL="228600" indent="-457200" rtl="0">
              <a:spcBef>
                <a:spcPts val="0"/>
              </a:spcBef>
              <a:spcAft>
                <a:spcPts val="600"/>
              </a:spcAft>
              <a:buFont typeface="+mj-lt"/>
              <a:buAutoNum type="arabicPeriod"/>
              <a:defRPr sz="2500">
                <a:latin typeface="Avenir Book"/>
                <a:ea typeface="Avenir Book"/>
                <a:cs typeface="Avenir Book"/>
                <a:sym typeface="Avenir Book"/>
              </a:defRPr>
            </a:pPr>
            <a:r>
              <a:rPr lang="cy-gb"/>
              <a:t>Performance of a Contract</a:t>
            </a:r>
          </a:p>
          <a:p>
            <a:pPr marL="228600" indent="-457200" rtl="0">
              <a:spcBef>
                <a:spcPts val="0"/>
              </a:spcBef>
              <a:spcAft>
                <a:spcPts val="600"/>
              </a:spcAft>
              <a:buFont typeface="+mj-lt"/>
              <a:buAutoNum type="arabicPeriod"/>
              <a:defRPr sz="2500">
                <a:latin typeface="Avenir Book"/>
                <a:ea typeface="Avenir Book"/>
                <a:cs typeface="Avenir Book"/>
                <a:sym typeface="Avenir Book"/>
              </a:defRPr>
            </a:pPr>
            <a:r>
              <a:rPr lang="cy-gb"/>
              <a:t>Public Task</a:t>
            </a:r>
          </a:p>
          <a:p>
            <a:pPr marL="228600" indent="-457200" rtl="0">
              <a:spcBef>
                <a:spcPts val="0"/>
              </a:spcBef>
              <a:spcAft>
                <a:spcPts val="600"/>
              </a:spcAft>
              <a:buFont typeface="+mj-lt"/>
              <a:buAutoNum type="arabicPeriod"/>
              <a:defRPr sz="2500">
                <a:latin typeface="Avenir Book"/>
                <a:ea typeface="Avenir Book"/>
                <a:cs typeface="Avenir Book"/>
                <a:sym typeface="Avenir Book"/>
              </a:defRPr>
            </a:pPr>
            <a:r>
              <a:rPr lang="cy-gb"/>
              <a:t>Vital Interests</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42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228600" algn="l" defTabSz="914400" rtl="0" eaLnBrk="1" fontAlgn="auto" latinLnBrk="0" hangingPunct="1">
              <a:lnSpc>
                <a:spcPct val="100000"/>
              </a:lnSpc>
              <a:spcBef>
                <a:spcPts val="0"/>
              </a:spcBef>
              <a:spcAft>
                <a:spcPts val="600"/>
              </a:spcAft>
              <a:buClrTx/>
              <a:buSzTx/>
              <a:buFontTx/>
              <a:buNone/>
              <a:tabLst/>
              <a:defRPr sz="2500">
                <a:latin typeface="Avenir Book"/>
                <a:ea typeface="Avenir Book"/>
                <a:cs typeface="Avenir Book"/>
                <a:sym typeface="Avenir Book"/>
              </a:defRPr>
            </a:pPr>
            <a:r>
              <a:rPr lang="cy-gb" sz="2800">
                <a:latin typeface="Calibri" panose="020F0502020204030204" pitchFamily="34" charset="0"/>
                <a:cs typeface="Calibri" panose="020F0502020204030204" pitchFamily="34" charset="0"/>
              </a:rPr>
              <a:t>Consent must be informed (i.e. the data subject understands what they are consenting to), specific (you must be clear about what you are doing), freely given (not tied up with services) and unambiguous (no confusing language)</a:t>
            </a: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703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cy-gb" sz="1200" b="0" i="0" kern="1200">
                <a:solidFill>
                  <a:schemeClr val="tx1"/>
                </a:solidFill>
                <a:effectLst/>
                <a:latin typeface="+mn-lt"/>
                <a:ea typeface="+mn-ea"/>
                <a:cs typeface="+mn-cs"/>
              </a:rPr>
              <a:t>The objective of today’s training course is to provide the team with an:</a:t>
            </a:r>
          </a:p>
          <a:p>
            <a:pPr marL="171450" indent="-171450" rtl="0">
              <a:buFont typeface="Arial" panose="020B0604020202020204" pitchFamily="34" charset="0"/>
              <a:buChar char="•"/>
            </a:pPr>
            <a:r>
              <a:rPr lang="cy-gb" sz="1200" b="0" i="0" kern="1200">
                <a:solidFill>
                  <a:schemeClr val="tx1"/>
                </a:solidFill>
                <a:effectLst/>
                <a:latin typeface="+mn-lt"/>
                <a:ea typeface="+mn-ea"/>
                <a:cs typeface="+mn-cs"/>
              </a:rPr>
              <a:t>Overview of the General Data Protection Regulation (GDPR) and the Data Protection Act 2018</a:t>
            </a:r>
          </a:p>
          <a:p>
            <a:pPr marL="171450" indent="-171450" rtl="0">
              <a:buFont typeface="Arial" panose="020B0604020202020204" pitchFamily="34" charset="0"/>
              <a:buChar char="•"/>
            </a:pPr>
            <a:r>
              <a:rPr lang="cy-gb" sz="1200" b="0" i="0" kern="1200">
                <a:solidFill>
                  <a:schemeClr val="tx1"/>
                </a:solidFill>
                <a:effectLst/>
                <a:latin typeface="+mn-lt"/>
                <a:ea typeface="+mn-ea"/>
                <a:cs typeface="+mn-cs"/>
              </a:rPr>
              <a:t>Explanation of what personal data is and special categories of personal data</a:t>
            </a:r>
          </a:p>
          <a:p>
            <a:pPr marL="171450" indent="-171450" rtl="0">
              <a:buFont typeface="Arial" panose="020B0604020202020204" pitchFamily="34" charset="0"/>
              <a:buChar char="•"/>
            </a:pPr>
            <a:r>
              <a:rPr lang="cy-gb" sz="1200" b="0" i="0" kern="1200">
                <a:solidFill>
                  <a:schemeClr val="tx1"/>
                </a:solidFill>
                <a:effectLst/>
                <a:latin typeface="+mn-lt"/>
                <a:ea typeface="+mn-ea"/>
                <a:cs typeface="+mn-cs"/>
              </a:rPr>
              <a:t>Explanation the difference between a Data Controller and Data Processor</a:t>
            </a:r>
          </a:p>
          <a:p>
            <a:pPr marL="171450" indent="-171450" rtl="0">
              <a:buFont typeface="Arial" panose="020B0604020202020204" pitchFamily="34" charset="0"/>
              <a:buChar char="•"/>
            </a:pPr>
            <a:r>
              <a:rPr lang="cy-gb" sz="1200" b="0" i="0" kern="1200">
                <a:solidFill>
                  <a:schemeClr val="tx1"/>
                </a:solidFill>
                <a:effectLst/>
                <a:latin typeface="+mn-lt"/>
                <a:ea typeface="+mn-ea"/>
                <a:cs typeface="+mn-cs"/>
              </a:rPr>
              <a:t>Introduction to the principles of the GDPR, providing relevant examples</a:t>
            </a:r>
          </a:p>
          <a:p>
            <a:pPr marL="171450" indent="-171450" rtl="0">
              <a:buFont typeface="Arial" panose="020B0604020202020204" pitchFamily="34" charset="0"/>
              <a:buChar char="•"/>
            </a:pPr>
            <a:r>
              <a:rPr lang="cy-gb" sz="1200" b="0" i="0" kern="1200">
                <a:solidFill>
                  <a:schemeClr val="tx1"/>
                </a:solidFill>
                <a:effectLst/>
                <a:latin typeface="+mn-lt"/>
                <a:ea typeface="+mn-ea"/>
                <a:cs typeface="+mn-cs"/>
              </a:rPr>
              <a:t>Overview of individual rights including relevant examples</a:t>
            </a:r>
          </a:p>
          <a:p>
            <a:pPr marL="171450" indent="-171450" rtl="0">
              <a:buFont typeface="Arial" panose="020B0604020202020204" pitchFamily="34" charset="0"/>
              <a:buChar char="•"/>
            </a:pPr>
            <a:r>
              <a:rPr lang="cy-gb" sz="1200" b="0" i="0" kern="1200">
                <a:solidFill>
                  <a:schemeClr val="tx1"/>
                </a:solidFill>
                <a:effectLst/>
                <a:latin typeface="+mn-lt"/>
                <a:ea typeface="+mn-ea"/>
                <a:cs typeface="+mn-cs"/>
              </a:rPr>
              <a:t>Explanation of what is a personal data breach and highlight the process of reporting breaches</a:t>
            </a:r>
          </a:p>
          <a:p>
            <a:pPr rtl="0"/>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910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228600" algn="l" defTabSz="914400" rtl="0" eaLnBrk="1" fontAlgn="auto" latinLnBrk="0" hangingPunct="1">
              <a:lnSpc>
                <a:spcPct val="100000"/>
              </a:lnSpc>
              <a:spcBef>
                <a:spcPts val="0"/>
              </a:spcBef>
              <a:spcAft>
                <a:spcPts val="600"/>
              </a:spcAft>
              <a:buClrTx/>
              <a:buSzTx/>
              <a:buFontTx/>
              <a:buNone/>
              <a:tabLst/>
              <a:defRPr sz="2500">
                <a:latin typeface="Avenir Book"/>
                <a:ea typeface="Avenir Book"/>
                <a:cs typeface="Avenir Book"/>
                <a:sym typeface="Avenir Book"/>
              </a:defRPr>
            </a:pPr>
            <a:r>
              <a:rPr lang="cy-gb"/>
              <a:t>Not the easy option!</a:t>
            </a:r>
          </a:p>
          <a:p>
            <a:pPr marL="0" marR="0" lvl="0" indent="-228600" algn="l" defTabSz="914400" rtl="0" eaLnBrk="1" fontAlgn="auto" latinLnBrk="0" hangingPunct="1">
              <a:lnSpc>
                <a:spcPct val="100000"/>
              </a:lnSpc>
              <a:spcBef>
                <a:spcPts val="0"/>
              </a:spcBef>
              <a:spcAft>
                <a:spcPts val="600"/>
              </a:spcAft>
              <a:buClrTx/>
              <a:buSzTx/>
              <a:buFontTx/>
              <a:buNone/>
              <a:tabLst/>
              <a:defRPr sz="2500">
                <a:latin typeface="Avenir Book"/>
                <a:ea typeface="Avenir Book"/>
                <a:cs typeface="Avenir Book"/>
                <a:sym typeface="Avenir Book"/>
              </a:defRPr>
            </a:pPr>
            <a:endParaRPr lang="en-GB" dirty="0"/>
          </a:p>
          <a:p>
            <a:pPr marL="0" marR="0" lvl="0" indent="-228600" algn="l" defTabSz="914400" rtl="0" eaLnBrk="1" fontAlgn="auto" latinLnBrk="0" hangingPunct="1">
              <a:lnSpc>
                <a:spcPct val="100000"/>
              </a:lnSpc>
              <a:spcBef>
                <a:spcPts val="0"/>
              </a:spcBef>
              <a:spcAft>
                <a:spcPts val="600"/>
              </a:spcAft>
              <a:buClrTx/>
              <a:buSzTx/>
              <a:buFontTx/>
              <a:buNone/>
              <a:tabLst/>
              <a:defRPr sz="2500">
                <a:latin typeface="Avenir Book"/>
                <a:ea typeface="Avenir Book"/>
                <a:cs typeface="Avenir Book"/>
                <a:sym typeface="Avenir Book"/>
              </a:defRPr>
            </a:pPr>
            <a:r>
              <a:rPr lang="cy-gb"/>
              <a:t>Legitimate Interests Assessment should be completed to ensure that these criteria are met.</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669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cy-gb"/>
              <a:t>Q3.</a:t>
            </a:r>
            <a:r>
              <a:rPr lang="cy-gb" sz="1200">
                <a:effectLst/>
                <a:latin typeface="Helvetica Neue"/>
                <a:ea typeface="Helvetica Neue"/>
                <a:cs typeface="Helvetica Neue"/>
                <a:sym typeface="Helvetica Neue"/>
              </a:rPr>
              <a:t> Does your organisation need your consent to process your bank information to pay your monthly salary?</a:t>
            </a:r>
          </a:p>
          <a:p>
            <a:pPr rtl="0"/>
            <a:endParaRPr lang="en-GB" sz="1200" dirty="0">
              <a:effectLst/>
              <a:latin typeface="Helvetica Neue"/>
              <a:ea typeface="Helvetica Neue"/>
              <a:cs typeface="Helvetica Neue"/>
              <a:sym typeface="Helvetica Neue"/>
            </a:endParaRPr>
          </a:p>
          <a:p>
            <a:pPr rtl="0"/>
            <a:r>
              <a:rPr lang="cy-gb" sz="1200">
                <a:effectLst/>
                <a:latin typeface="Helvetica Neue"/>
                <a:ea typeface="Helvetica Neue"/>
                <a:cs typeface="Helvetica Neue"/>
                <a:sym typeface="Helvetica Neue"/>
              </a:rPr>
              <a:t>Answer: No.  This information will be processed under the ‘Contract’ legal basis</a:t>
            </a: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925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A oes angen eich caniatâd ar eich cyflogwr i brosesu eich gwybodaeth banc i dalu eich cyflog misol?
https://www.polleverywhere.com/free_text_polls/VC0pqiL46H1xV7UoLJdFp</a:t>
            </a:r>
          </a:p>
        </p:txBody>
      </p:sp>
      <p:sp>
        <p:nvSpPr>
          <p:cNvPr id="4" name="Slide Number Placeholder 3"/>
          <p:cNvSpPr>
            <a:spLocks noGrp="1"/>
          </p:cNvSpPr>
          <p:nvPr>
            <p:ph type="sldNum" sz="quarter" idx="5"/>
          </p:nvPr>
        </p:nvSpPr>
        <p:spPr/>
        <p:txBody>
          <a:bodyPr/>
          <a:lstStyle/>
          <a:p>
            <a:pPr rtl="0"/>
            <a:fld id="{A0E2E2DE-24A8-4400-87EE-7532E3C164FC}" type="slidenum">
              <a:rPr lang="en-GB" smtClean="0"/>
              <a:t>28</a:t>
            </a:fld>
            <a:endParaRPr lang="en-GB"/>
          </a:p>
        </p:txBody>
      </p:sp>
      <p:sp>
        <p:nvSpPr>
          <p:cNvPr id="5" name="TextBox 4">
            <a:extLst>
              <a:ext uri="{FF2B5EF4-FFF2-40B4-BE49-F238E27FC236}">
                <a16:creationId xmlns:a16="http://schemas.microsoft.com/office/drawing/2014/main" id="{538904C5-5950-3C11-1AEF-D83EFE5D2A25}"/>
              </a:ext>
            </a:extLst>
          </p:cNvPr>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1824747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indent="-228600" rtl="0">
              <a:spcBef>
                <a:spcPts val="0"/>
              </a:spcBef>
              <a:spcAft>
                <a:spcPts val="600"/>
              </a:spcAft>
              <a:defRPr sz="2500">
                <a:latin typeface="Avenir Book"/>
                <a:ea typeface="Avenir Book"/>
                <a:cs typeface="Avenir Book"/>
                <a:sym typeface="Avenir Book"/>
              </a:defRPr>
            </a:pPr>
            <a:r>
              <a:rPr lang="cy-gb"/>
              <a:t>If you change the purpose, you will need to consider the first principle.</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988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spcBef>
                <a:spcPts val="800"/>
              </a:spcBef>
              <a:buNone/>
            </a:pPr>
            <a:r>
              <a:rPr lang="cy-gb" sz="1200">
                <a:latin typeface="Calibri" panose="020F0502020204030204" pitchFamily="34" charset="0"/>
                <a:cs typeface="Calibri" panose="020F0502020204030204" pitchFamily="34" charset="0"/>
              </a:rPr>
              <a:t>Personal data must be adequate, relevant and limited to what is necessary to achieve the identified purposes for which they are processed.</a:t>
            </a:r>
          </a:p>
          <a:p>
            <a:pPr marL="0" indent="0" rtl="0">
              <a:spcBef>
                <a:spcPts val="800"/>
              </a:spcBef>
              <a:buNone/>
              <a:defRPr sz="2425">
                <a:latin typeface="Avenir Book"/>
                <a:ea typeface="Avenir Book"/>
                <a:cs typeface="Avenir Book"/>
                <a:sym typeface="Avenir Book"/>
              </a:defRPr>
            </a:pPr>
            <a:endParaRPr lang="en-US" sz="1200" dirty="0">
              <a:latin typeface="Calibri" panose="020F0502020204030204" pitchFamily="34" charset="0"/>
              <a:cs typeface="Calibri" panose="020F0502020204030204" pitchFamily="34" charset="0"/>
            </a:endParaRPr>
          </a:p>
          <a:p>
            <a:pPr marL="0" indent="0" rtl="0">
              <a:spcBef>
                <a:spcPts val="800"/>
              </a:spcBef>
              <a:buNone/>
            </a:pPr>
            <a:r>
              <a:rPr lang="cy-gb" sz="1200" b="1">
                <a:latin typeface="Calibri" panose="020F0502020204030204" pitchFamily="34" charset="0"/>
                <a:cs typeface="Calibri" panose="020F0502020204030204" pitchFamily="34" charset="0"/>
              </a:rPr>
              <a:t>Always Ask: </a:t>
            </a:r>
            <a:r>
              <a:rPr lang="cy-gb" sz="1200">
                <a:latin typeface="Calibri" panose="020F0502020204030204" pitchFamily="34" charset="0"/>
                <a:cs typeface="Calibri" panose="020F0502020204030204" pitchFamily="34" charset="0"/>
              </a:rPr>
              <a:t>do you have sufficient information to make the necessary decision?</a:t>
            </a:r>
          </a:p>
          <a:p>
            <a:pPr marL="0" indent="0" rtl="0">
              <a:spcBef>
                <a:spcPts val="800"/>
              </a:spcBef>
              <a:buNone/>
            </a:pPr>
            <a:endParaRPr lang="en-US" sz="1200" dirty="0">
              <a:latin typeface="Calibri" panose="020F0502020204030204" pitchFamily="34" charset="0"/>
              <a:cs typeface="Calibri" panose="020F0502020204030204" pitchFamily="34" charset="0"/>
            </a:endParaRPr>
          </a:p>
          <a:p>
            <a:pPr marL="0" indent="0" rtl="0">
              <a:spcBef>
                <a:spcPts val="800"/>
              </a:spcBef>
              <a:buNone/>
            </a:pPr>
            <a:r>
              <a:rPr lang="cy-gb" sz="1200" b="1">
                <a:latin typeface="Calibri" panose="020F0502020204030204" pitchFamily="34" charset="0"/>
                <a:cs typeface="Calibri" panose="020F0502020204030204" pitchFamily="34" charset="0"/>
              </a:rPr>
              <a:t>Remember</a:t>
            </a:r>
            <a:r>
              <a:rPr lang="cy-gb" sz="1200">
                <a:latin typeface="Calibri" panose="020F0502020204030204" pitchFamily="34" charset="0"/>
                <a:cs typeface="Calibri" panose="020F0502020204030204" pitchFamily="34" charset="0"/>
              </a:rPr>
              <a:t>:</a:t>
            </a:r>
          </a:p>
          <a:p>
            <a:pPr rtl="0">
              <a:spcBef>
                <a:spcPts val="800"/>
              </a:spcBef>
            </a:pPr>
            <a:r>
              <a:rPr lang="cy-gb" sz="1200">
                <a:latin typeface="Calibri" panose="020F0502020204030204" pitchFamily="34" charset="0"/>
                <a:cs typeface="Calibri" panose="020F0502020204030204" pitchFamily="34" charset="0"/>
              </a:rPr>
              <a:t>Apply the Goldilocks “just right” rule! </a:t>
            </a:r>
          </a:p>
          <a:p>
            <a:pPr rtl="0">
              <a:spcBef>
                <a:spcPts val="800"/>
              </a:spcBef>
            </a:pPr>
            <a:r>
              <a:rPr lang="cy-gb" sz="1200">
                <a:latin typeface="Calibri" panose="020F0502020204030204" pitchFamily="34" charset="0"/>
                <a:cs typeface="Calibri" panose="020F0502020204030204" pitchFamily="34" charset="0"/>
              </a:rPr>
              <a:t>Never collect information “just because” it could be useful in the future.</a:t>
            </a:r>
          </a:p>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823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sz="1200"/>
              <a:t>People move, change jobs, get married, change their names and die.  If you do not check for these changes, your valuable data will quickly go out of date.</a:t>
            </a:r>
          </a:p>
          <a:p>
            <a:pPr rtl="0"/>
            <a:endParaRPr lang="en-GB" dirty="0"/>
          </a:p>
          <a:p>
            <a:pPr rtl="0">
              <a:lnSpc>
                <a:spcPct val="90000"/>
              </a:lnSpc>
              <a:spcBef>
                <a:spcPts val="1600"/>
              </a:spcBef>
              <a:defRPr sz="2300">
                <a:latin typeface="Avenir Book"/>
                <a:ea typeface="Avenir Book"/>
                <a:cs typeface="Avenir Book"/>
                <a:sym typeface="Avenir Book"/>
              </a:defRPr>
            </a:pPr>
            <a:r>
              <a:rPr lang="cy-gb" sz="1200">
                <a:latin typeface="Calibri" panose="020F0502020204030204" pitchFamily="34" charset="0"/>
                <a:cs typeface="Calibri" panose="020F0502020204030204" pitchFamily="34" charset="0"/>
              </a:rPr>
              <a:t>Top Tips:</a:t>
            </a:r>
          </a:p>
          <a:p>
            <a:pPr marL="633361" indent="-228600" rtl="0">
              <a:lnSpc>
                <a:spcPct val="90000"/>
              </a:lnSpc>
              <a:spcBef>
                <a:spcPts val="1600"/>
              </a:spcBef>
              <a:buFont typeface="Arial" panose="020B0604020202020204" pitchFamily="34" charset="0"/>
              <a:buChar char="•"/>
              <a:defRPr sz="2300">
                <a:latin typeface="Avenir Book"/>
                <a:ea typeface="Avenir Book"/>
                <a:cs typeface="Avenir Book"/>
                <a:sym typeface="Avenir Book"/>
              </a:defRPr>
            </a:pPr>
            <a:r>
              <a:rPr lang="cy-gb" sz="1200">
                <a:latin typeface="Calibri" panose="020F0502020204030204" pitchFamily="34" charset="0"/>
                <a:cs typeface="Calibri" panose="020F0502020204030204" pitchFamily="34" charset="0"/>
              </a:rPr>
              <a:t>Email bounces: check the reason for the bounce.  Update relevant systems and inform other team members</a:t>
            </a:r>
          </a:p>
          <a:p>
            <a:pPr marL="633361" indent="-228600" rtl="0">
              <a:lnSpc>
                <a:spcPct val="90000"/>
              </a:lnSpc>
              <a:spcBef>
                <a:spcPts val="1600"/>
              </a:spcBef>
              <a:buFont typeface="Arial" panose="020B0604020202020204" pitchFamily="34" charset="0"/>
              <a:buChar char="•"/>
              <a:defRPr sz="2300">
                <a:latin typeface="Avenir Book"/>
                <a:ea typeface="Avenir Book"/>
                <a:cs typeface="Avenir Book"/>
                <a:sym typeface="Avenir Book"/>
              </a:defRPr>
            </a:pPr>
            <a:r>
              <a:rPr lang="cy-gb" sz="1200">
                <a:latin typeface="Calibri" panose="020F0502020204030204" pitchFamily="34" charset="0"/>
                <a:cs typeface="Calibri" panose="020F0502020204030204" pitchFamily="34" charset="0"/>
              </a:rPr>
              <a:t>Inform your HR team of changes in your own circumstances.</a:t>
            </a:r>
          </a:p>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957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cy-gb"/>
              <a:t>Breakout rooms of 3-4</a:t>
            </a:r>
          </a:p>
          <a:p>
            <a:pPr rtl="0"/>
            <a:endParaRPr lang="en-GB" dirty="0"/>
          </a:p>
          <a:p>
            <a:pPr rtl="0"/>
            <a:r>
              <a:rPr lang="cy-gb"/>
              <a:t>Aim for coffee break here</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485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sz="1200">
                <a:latin typeface="Avenir" panose="02000503020000020003" pitchFamily="2" charset="0"/>
                <a:cs typeface="Calibri" panose="020F0502020204030204" pitchFamily="34" charset="0"/>
              </a:rPr>
              <a:t>How long you keep personal data depends on the purpose and the legal basis.</a:t>
            </a:r>
          </a:p>
          <a:p>
            <a:pPr rtl="0"/>
            <a:endParaRPr lang="en-GB" dirty="0"/>
          </a:p>
          <a:p>
            <a:pPr rtl="0"/>
            <a:r>
              <a:rPr lang="cy-gb"/>
              <a:t>AKA retention periods</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275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cy-gb"/>
              <a:t>Also known as the security principle. You should have a data protection policy</a:t>
            </a:r>
          </a:p>
          <a:p>
            <a:pPr rtl="0"/>
            <a:endParaRPr lang="en-GB" dirty="0"/>
          </a:p>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365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cy-gb"/>
              <a:t>Also known as the security principle. Technology is not the only element – people need to understand why they use it in a way that is secure, and doesn’t introduce risk.</a:t>
            </a:r>
          </a:p>
          <a:p>
            <a:pPr rtl="0"/>
            <a:endParaRPr lang="en-GB" dirty="0"/>
          </a:p>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663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cy-gb"/>
              <a:t>Set up as Poll – multiple choice with all that apply available</a:t>
            </a:r>
          </a:p>
          <a:p>
            <a:pPr rtl="0"/>
            <a:r>
              <a:rPr lang="cy-gb"/>
              <a:t>Q1.</a:t>
            </a:r>
          </a:p>
          <a:p>
            <a:pPr rtl="0"/>
            <a:r>
              <a:rPr lang="cy-gb" sz="1200">
                <a:effectLst/>
                <a:latin typeface="Helvetica Neue"/>
                <a:ea typeface="Helvetica Neue"/>
                <a:cs typeface="Helvetica Neue"/>
                <a:sym typeface="Helvetica Neue"/>
              </a:rPr>
              <a:t>Question: Why is data protection important?</a:t>
            </a:r>
          </a:p>
          <a:p>
            <a:pPr rtl="0"/>
            <a:br>
              <a:rPr lang="en-GB" sz="1200" dirty="0">
                <a:effectLst/>
                <a:latin typeface="Helvetica Neue"/>
                <a:ea typeface="Helvetica Neue"/>
                <a:cs typeface="Helvetica Neue"/>
                <a:sym typeface="Helvetica Neue"/>
              </a:rPr>
            </a:br>
            <a:endParaRPr lang="en-GB" sz="1200" dirty="0">
              <a:effectLst/>
              <a:latin typeface="Helvetica Neue"/>
              <a:ea typeface="Helvetica Neue"/>
              <a:cs typeface="Helvetica Neue"/>
              <a:sym typeface="Helvetica Neue"/>
            </a:endParaRPr>
          </a:p>
          <a:p>
            <a:pPr rtl="0"/>
            <a:r>
              <a:rPr lang="cy-gb" sz="1200">
                <a:effectLst/>
                <a:latin typeface="Helvetica Neue"/>
                <a:ea typeface="Helvetica Neue"/>
                <a:cs typeface="Helvetica Neue"/>
                <a:sym typeface="Helvetica Neue"/>
              </a:rPr>
              <a:t>Y - Protects people from misuse of their personal data</a:t>
            </a:r>
          </a:p>
          <a:p>
            <a:pPr rtl="0"/>
            <a:r>
              <a:rPr lang="cy-gb" sz="1200">
                <a:effectLst/>
                <a:latin typeface="Helvetica Neue"/>
                <a:ea typeface="Helvetica Neue"/>
                <a:cs typeface="Helvetica Neue"/>
                <a:sym typeface="Helvetica Neue"/>
              </a:rPr>
              <a:t>N - It ticks the box</a:t>
            </a:r>
          </a:p>
          <a:p>
            <a:pPr rtl="0"/>
            <a:r>
              <a:rPr lang="cy-gb" sz="1200">
                <a:effectLst/>
                <a:latin typeface="Helvetica Neue"/>
                <a:ea typeface="Helvetica Neue"/>
                <a:cs typeface="Helvetica Neue"/>
                <a:sym typeface="Helvetica Neue"/>
              </a:rPr>
              <a:t>Y - Helps build a good reputation for the organisation</a:t>
            </a:r>
          </a:p>
          <a:p>
            <a:pPr rtl="0"/>
            <a:r>
              <a:rPr lang="cy-gb" sz="1200">
                <a:effectLst/>
                <a:latin typeface="Helvetica Neue"/>
                <a:ea typeface="Helvetica Neue"/>
                <a:cs typeface="Helvetica Neue"/>
                <a:sym typeface="Helvetica Neue"/>
              </a:rPr>
              <a:t>N – It lets us do what we want with the data we collect</a:t>
            </a:r>
          </a:p>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860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2408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cy-gb" sz="1200">
                <a:effectLst/>
                <a:latin typeface="Helvetica Neue"/>
                <a:ea typeface="Helvetica Neue"/>
                <a:cs typeface="Helvetica Neue"/>
                <a:sym typeface="Helvetica Neue"/>
              </a:rPr>
              <a:t>Set up as Poll – one correct answer</a:t>
            </a:r>
          </a:p>
          <a:p>
            <a:pPr rtl="0"/>
            <a:endParaRPr lang="en-GB" sz="1200" dirty="0">
              <a:effectLst/>
              <a:latin typeface="Helvetica Neue"/>
              <a:ea typeface="Helvetica Neue"/>
              <a:cs typeface="Helvetica Neue"/>
              <a:sym typeface="Helvetica Neue"/>
            </a:endParaRPr>
          </a:p>
          <a:p>
            <a:pPr rtl="0"/>
            <a:r>
              <a:rPr lang="cy-gb" sz="1200">
                <a:effectLst/>
                <a:latin typeface="Helvetica Neue"/>
                <a:ea typeface="Helvetica Neue"/>
                <a:cs typeface="Helvetica Neue"/>
                <a:sym typeface="Helvetica Neue"/>
              </a:rPr>
              <a:t>Question: How long should you keep personal data?</a:t>
            </a:r>
          </a:p>
          <a:p>
            <a:pPr rtl="0"/>
            <a:endParaRPr lang="en-GB" sz="1200" dirty="0">
              <a:effectLst/>
              <a:latin typeface="Helvetica Neue"/>
              <a:ea typeface="Helvetica Neue"/>
              <a:cs typeface="Helvetica Neue"/>
              <a:sym typeface="Helvetica Neue"/>
            </a:endParaRPr>
          </a:p>
          <a:p>
            <a:pPr rtl="0"/>
            <a:r>
              <a:rPr lang="cy-gb" sz="1200">
                <a:effectLst/>
                <a:latin typeface="Helvetica Neue"/>
                <a:ea typeface="Helvetica Neue"/>
                <a:cs typeface="Helvetica Neue"/>
                <a:sym typeface="Helvetica Neue"/>
              </a:rPr>
              <a:t>Forever (N)</a:t>
            </a:r>
          </a:p>
          <a:p>
            <a:pPr rtl="0"/>
            <a:r>
              <a:rPr lang="cy-gb" sz="1200">
                <a:effectLst/>
                <a:latin typeface="Helvetica Neue"/>
                <a:ea typeface="Helvetica Neue"/>
                <a:cs typeface="Helvetica Neue"/>
                <a:sym typeface="Helvetica Neue"/>
              </a:rPr>
              <a:t>Delete immediately (N)</a:t>
            </a:r>
          </a:p>
          <a:p>
            <a:pPr rtl="0"/>
            <a:r>
              <a:rPr lang="cy-gb" sz="1200">
                <a:effectLst/>
                <a:latin typeface="Helvetica Neue"/>
                <a:ea typeface="Helvetica Neue"/>
                <a:cs typeface="Helvetica Neue"/>
                <a:sym typeface="Helvetica Neue"/>
              </a:rPr>
              <a:t>For as long as the organisation needs it (Y)</a:t>
            </a:r>
          </a:p>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438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Am ba mor hir ddylech chi gadw data personol?
https://www.polleverywhere.com/multiple_choice_polls/Wwg7uhxMxy8eKSzKIHamQ?state=opened&amp;flow=Default&amp;onscreen=persist</a:t>
            </a:r>
          </a:p>
        </p:txBody>
      </p:sp>
      <p:sp>
        <p:nvSpPr>
          <p:cNvPr id="4" name="Slide Number Placeholder 3"/>
          <p:cNvSpPr>
            <a:spLocks noGrp="1"/>
          </p:cNvSpPr>
          <p:nvPr>
            <p:ph type="sldNum" sz="quarter" idx="5"/>
          </p:nvPr>
        </p:nvSpPr>
        <p:spPr/>
        <p:txBody>
          <a:bodyPr/>
          <a:lstStyle/>
          <a:p>
            <a:pPr rtl="0"/>
            <a:fld id="{A0E2E2DE-24A8-4400-87EE-7532E3C164FC}" type="slidenum">
              <a:rPr lang="en-GB" smtClean="0"/>
              <a:t>39</a:t>
            </a:fld>
            <a:endParaRPr lang="en-GB"/>
          </a:p>
        </p:txBody>
      </p:sp>
      <p:sp>
        <p:nvSpPr>
          <p:cNvPr id="5" name="TextBox 4">
            <a:extLst>
              <a:ext uri="{FF2B5EF4-FFF2-40B4-BE49-F238E27FC236}">
                <a16:creationId xmlns:a16="http://schemas.microsoft.com/office/drawing/2014/main" id="{AA8D73BF-9AB7-22D4-E166-DEC73DAE6384}"/>
              </a:ext>
            </a:extLst>
          </p:cNvPr>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3457907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cy-gb"/>
              <a:t>The data controller is responsible for and able to demonstrate compliance with the principles 1-6.  It helps develop trust and demonstrates a respect for people’s privacy.</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767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cy-gb"/>
              <a:t>Examples of breaches</a:t>
            </a:r>
          </a:p>
          <a:p>
            <a:pPr rtl="0"/>
            <a:endParaRPr lang="en-GB" dirty="0"/>
          </a:p>
          <a:p>
            <a:pPr marL="685165" lvl="1" indent="-342900" defTabSz="449833" rtl="0">
              <a:spcBef>
                <a:spcPts val="1200"/>
              </a:spcBef>
              <a:buFont typeface="Arial" panose="020B0604020202020204" pitchFamily="34" charset="0"/>
              <a:buChar char="•"/>
              <a:defRPr sz="1925">
                <a:latin typeface="Avenir Book"/>
                <a:ea typeface="Avenir Book"/>
                <a:cs typeface="Avenir Book"/>
                <a:sym typeface="Avenir Book"/>
              </a:defRPr>
            </a:pPr>
            <a:r>
              <a:rPr lang="cy-gb"/>
              <a:t>Email</a:t>
            </a:r>
          </a:p>
          <a:p>
            <a:pPr marL="685165" lvl="1" indent="-342900" defTabSz="449833" rtl="0">
              <a:spcBef>
                <a:spcPts val="1200"/>
              </a:spcBef>
              <a:buFont typeface="Arial" panose="020B0604020202020204" pitchFamily="34" charset="0"/>
              <a:buChar char="•"/>
              <a:defRPr sz="1925">
                <a:latin typeface="Avenir Book"/>
                <a:ea typeface="Avenir Book"/>
                <a:cs typeface="Avenir Book"/>
                <a:sym typeface="Avenir Book"/>
              </a:defRPr>
            </a:pPr>
            <a:r>
              <a:rPr lang="cy-gb"/>
              <a:t>Staff using own devices</a:t>
            </a:r>
          </a:p>
          <a:p>
            <a:pPr marL="685165" lvl="1" indent="-342900" defTabSz="449833" rtl="0">
              <a:spcBef>
                <a:spcPts val="1200"/>
              </a:spcBef>
              <a:buFont typeface="Arial" panose="020B0604020202020204" pitchFamily="34" charset="0"/>
              <a:buChar char="•"/>
              <a:defRPr sz="1925">
                <a:latin typeface="Avenir Book"/>
                <a:ea typeface="Avenir Book"/>
                <a:cs typeface="Avenir Book"/>
                <a:sym typeface="Avenir Book"/>
              </a:defRPr>
            </a:pPr>
            <a:r>
              <a:rPr lang="cy-gb"/>
              <a:t>Poor / No passwords</a:t>
            </a:r>
          </a:p>
          <a:p>
            <a:pPr marL="685165" lvl="1" indent="-342900" defTabSz="449833" rtl="0">
              <a:spcBef>
                <a:spcPts val="1200"/>
              </a:spcBef>
              <a:buFont typeface="Arial" panose="020B0604020202020204" pitchFamily="34" charset="0"/>
              <a:buChar char="•"/>
              <a:defRPr sz="1925">
                <a:latin typeface="Avenir Book"/>
                <a:ea typeface="Avenir Book"/>
                <a:cs typeface="Avenir Book"/>
                <a:sym typeface="Avenir Book"/>
              </a:defRPr>
            </a:pPr>
            <a:r>
              <a:rPr lang="cy-gb"/>
              <a:t>Working on the move, remotely or at home</a:t>
            </a:r>
          </a:p>
          <a:p>
            <a:pPr marL="685165" lvl="1" indent="-342900" defTabSz="449833" rtl="0">
              <a:spcBef>
                <a:spcPts val="1200"/>
              </a:spcBef>
              <a:buFont typeface="Arial" panose="020B0604020202020204" pitchFamily="34" charset="0"/>
              <a:buChar char="•"/>
              <a:defRPr sz="1925">
                <a:latin typeface="Avenir Book"/>
                <a:ea typeface="Avenir Book"/>
                <a:cs typeface="Avenir Book"/>
                <a:sym typeface="Avenir Book"/>
              </a:defRPr>
            </a:pPr>
            <a:r>
              <a:rPr lang="cy-gb"/>
              <a:t>Loss of unencrypted devices</a:t>
            </a:r>
          </a:p>
          <a:p>
            <a:pPr marL="685165" lvl="1" indent="-342900" defTabSz="449833" rtl="0">
              <a:spcBef>
                <a:spcPts val="1200"/>
              </a:spcBef>
              <a:buFont typeface="Arial" panose="020B0604020202020204" pitchFamily="34" charset="0"/>
              <a:buChar char="•"/>
              <a:defRPr sz="1925">
                <a:latin typeface="Avenir Book"/>
                <a:ea typeface="Avenir Book"/>
                <a:cs typeface="Avenir Book"/>
                <a:sym typeface="Avenir Book"/>
              </a:defRPr>
            </a:pPr>
            <a:r>
              <a:rPr lang="cy-gb"/>
              <a:t>Lack of back-up</a:t>
            </a:r>
          </a:p>
          <a:p>
            <a:pPr marL="685165" lvl="1" indent="-342900" defTabSz="449833" rtl="0">
              <a:spcBef>
                <a:spcPts val="1200"/>
              </a:spcBef>
              <a:buFont typeface="Arial" panose="020B0604020202020204" pitchFamily="34" charset="0"/>
              <a:buChar char="•"/>
              <a:defRPr sz="1925">
                <a:latin typeface="Avenir Book"/>
                <a:ea typeface="Avenir Book"/>
                <a:cs typeface="Avenir Book"/>
                <a:sym typeface="Avenir Book"/>
              </a:defRPr>
            </a:pPr>
            <a:r>
              <a:rPr lang="cy-gb"/>
              <a:t>Hackers</a:t>
            </a:r>
          </a:p>
          <a:p>
            <a:pPr marL="685165" lvl="1" indent="-342900" defTabSz="449833" rtl="0">
              <a:spcBef>
                <a:spcPts val="1200"/>
              </a:spcBef>
              <a:buFont typeface="Arial" panose="020B0604020202020204" pitchFamily="34" charset="0"/>
              <a:buChar char="•"/>
              <a:defRPr sz="1925">
                <a:latin typeface="Avenir Book"/>
                <a:ea typeface="Avenir Book"/>
                <a:cs typeface="Avenir Book"/>
                <a:sym typeface="Avenir Book"/>
              </a:defRPr>
            </a:pPr>
            <a:r>
              <a:rPr lang="cy-gb"/>
              <a:t>Theft of data</a:t>
            </a:r>
          </a:p>
          <a:p>
            <a:pPr marL="685165" lvl="1" indent="-342900" defTabSz="449833" rtl="0">
              <a:spcBef>
                <a:spcPts val="1200"/>
              </a:spcBef>
              <a:buFont typeface="Arial" panose="020B0604020202020204" pitchFamily="34" charset="0"/>
              <a:buChar char="•"/>
              <a:defRPr sz="1925">
                <a:latin typeface="Avenir Book"/>
                <a:ea typeface="Avenir Book"/>
                <a:cs typeface="Avenir Book"/>
                <a:sym typeface="Avenir Book"/>
              </a:defRPr>
            </a:pPr>
            <a:r>
              <a:rPr lang="cy-gb"/>
              <a:t>Providing information to the wrong person</a:t>
            </a:r>
          </a:p>
          <a:p>
            <a:pPr marL="685165" lvl="1" indent="-342900" defTabSz="449833" rtl="0">
              <a:spcBef>
                <a:spcPts val="1200"/>
              </a:spcBef>
              <a:buFont typeface="Arial" panose="020B0604020202020204" pitchFamily="34" charset="0"/>
              <a:buChar char="•"/>
              <a:defRPr sz="1925">
                <a:latin typeface="Avenir Book"/>
                <a:ea typeface="Avenir Book"/>
                <a:cs typeface="Avenir Book"/>
                <a:sym typeface="Avenir Book"/>
              </a:defRPr>
            </a:pPr>
            <a:r>
              <a:rPr lang="cy-gb"/>
              <a:t>Phishing</a:t>
            </a:r>
          </a:p>
          <a:p>
            <a:pPr marL="685165" lvl="1" indent="-342900" defTabSz="449833" rtl="0">
              <a:spcBef>
                <a:spcPts val="1200"/>
              </a:spcBef>
              <a:buFont typeface="Arial" panose="020B0604020202020204" pitchFamily="34" charset="0"/>
              <a:buChar char="•"/>
              <a:defRPr sz="1925">
                <a:latin typeface="Avenir Book"/>
                <a:ea typeface="Avenir Book"/>
                <a:cs typeface="Avenir Book"/>
                <a:sym typeface="Avenir Book"/>
              </a:defRPr>
            </a:pPr>
            <a:r>
              <a:rPr lang="cy-gb"/>
              <a:t>Staff accessing data they don’t have the right to see</a:t>
            </a:r>
          </a:p>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7361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cy-gb"/>
              <a:t>Breakout rooms of 3-4</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3913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cy-gb"/>
              <a:t>Examples of where risk of breaches may arise</a:t>
            </a:r>
          </a:p>
          <a:p>
            <a:pPr rtl="0"/>
            <a:endParaRPr lang="en-GB" dirty="0"/>
          </a:p>
          <a:p>
            <a:pPr marL="685165" lvl="1" indent="-342900" defTabSz="449833" rtl="0">
              <a:spcBef>
                <a:spcPts val="1200"/>
              </a:spcBef>
              <a:buFont typeface="Arial" panose="020B0604020202020204" pitchFamily="34" charset="0"/>
              <a:buChar char="•"/>
              <a:defRPr sz="1925">
                <a:latin typeface="Avenir Book"/>
                <a:ea typeface="Avenir Book"/>
                <a:cs typeface="Avenir Book"/>
                <a:sym typeface="Avenir Book"/>
              </a:defRPr>
            </a:pPr>
            <a:r>
              <a:rPr lang="cy-gb"/>
              <a:t>Email</a:t>
            </a:r>
          </a:p>
          <a:p>
            <a:pPr marL="685165" lvl="1" indent="-342900" defTabSz="449833" rtl="0">
              <a:spcBef>
                <a:spcPts val="1200"/>
              </a:spcBef>
              <a:buFont typeface="Arial" panose="020B0604020202020204" pitchFamily="34" charset="0"/>
              <a:buChar char="•"/>
              <a:defRPr sz="1925">
                <a:latin typeface="Avenir Book"/>
                <a:ea typeface="Avenir Book"/>
                <a:cs typeface="Avenir Book"/>
                <a:sym typeface="Avenir Book"/>
              </a:defRPr>
            </a:pPr>
            <a:r>
              <a:rPr lang="cy-gb"/>
              <a:t>Staff using own devices</a:t>
            </a:r>
          </a:p>
          <a:p>
            <a:pPr marL="685165" lvl="1" indent="-342900" defTabSz="449833" rtl="0">
              <a:spcBef>
                <a:spcPts val="1200"/>
              </a:spcBef>
              <a:buFont typeface="Arial" panose="020B0604020202020204" pitchFamily="34" charset="0"/>
              <a:buChar char="•"/>
              <a:defRPr sz="1925">
                <a:latin typeface="Avenir Book"/>
                <a:ea typeface="Avenir Book"/>
                <a:cs typeface="Avenir Book"/>
                <a:sym typeface="Avenir Book"/>
              </a:defRPr>
            </a:pPr>
            <a:r>
              <a:rPr lang="cy-gb"/>
              <a:t>Poor / No passwords</a:t>
            </a:r>
          </a:p>
          <a:p>
            <a:pPr marL="685165" lvl="1" indent="-342900" defTabSz="449833" rtl="0">
              <a:spcBef>
                <a:spcPts val="1200"/>
              </a:spcBef>
              <a:buFont typeface="Arial" panose="020B0604020202020204" pitchFamily="34" charset="0"/>
              <a:buChar char="•"/>
              <a:defRPr sz="1925">
                <a:latin typeface="Avenir Book"/>
                <a:ea typeface="Avenir Book"/>
                <a:cs typeface="Avenir Book"/>
                <a:sym typeface="Avenir Book"/>
              </a:defRPr>
            </a:pPr>
            <a:r>
              <a:rPr lang="cy-gb"/>
              <a:t>Working on the move, remotely or at home</a:t>
            </a:r>
          </a:p>
          <a:p>
            <a:pPr marL="685165" lvl="1" indent="-342900" defTabSz="449833" rtl="0">
              <a:spcBef>
                <a:spcPts val="1200"/>
              </a:spcBef>
              <a:buFont typeface="Arial" panose="020B0604020202020204" pitchFamily="34" charset="0"/>
              <a:buChar char="•"/>
              <a:defRPr sz="1925">
                <a:latin typeface="Avenir Book"/>
                <a:ea typeface="Avenir Book"/>
                <a:cs typeface="Avenir Book"/>
                <a:sym typeface="Avenir Book"/>
              </a:defRPr>
            </a:pPr>
            <a:r>
              <a:rPr lang="cy-gb"/>
              <a:t>Loss of unencrypted devices</a:t>
            </a:r>
          </a:p>
          <a:p>
            <a:pPr marL="685165" lvl="1" indent="-342900" defTabSz="449833" rtl="0">
              <a:spcBef>
                <a:spcPts val="1200"/>
              </a:spcBef>
              <a:buFont typeface="Arial" panose="020B0604020202020204" pitchFamily="34" charset="0"/>
              <a:buChar char="•"/>
              <a:defRPr sz="1925">
                <a:latin typeface="Avenir Book"/>
                <a:ea typeface="Avenir Book"/>
                <a:cs typeface="Avenir Book"/>
                <a:sym typeface="Avenir Book"/>
              </a:defRPr>
            </a:pPr>
            <a:r>
              <a:rPr lang="cy-gb"/>
              <a:t>Lack of back-up</a:t>
            </a:r>
          </a:p>
          <a:p>
            <a:pPr marL="685165" lvl="1" indent="-342900" defTabSz="449833" rtl="0">
              <a:spcBef>
                <a:spcPts val="1200"/>
              </a:spcBef>
              <a:buFont typeface="Arial" panose="020B0604020202020204" pitchFamily="34" charset="0"/>
              <a:buChar char="•"/>
              <a:defRPr sz="1925">
                <a:latin typeface="Avenir Book"/>
                <a:ea typeface="Avenir Book"/>
                <a:cs typeface="Avenir Book"/>
                <a:sym typeface="Avenir Book"/>
              </a:defRPr>
            </a:pPr>
            <a:r>
              <a:rPr lang="cy-gb"/>
              <a:t>Hackers</a:t>
            </a:r>
          </a:p>
          <a:p>
            <a:pPr marL="685165" lvl="1" indent="-342900" defTabSz="449833" rtl="0">
              <a:spcBef>
                <a:spcPts val="1200"/>
              </a:spcBef>
              <a:buFont typeface="Arial" panose="020B0604020202020204" pitchFamily="34" charset="0"/>
              <a:buChar char="•"/>
              <a:defRPr sz="1925">
                <a:latin typeface="Avenir Book"/>
                <a:ea typeface="Avenir Book"/>
                <a:cs typeface="Avenir Book"/>
                <a:sym typeface="Avenir Book"/>
              </a:defRPr>
            </a:pPr>
            <a:r>
              <a:rPr lang="cy-gb"/>
              <a:t>Theft of data</a:t>
            </a:r>
          </a:p>
          <a:p>
            <a:pPr marL="685165" lvl="1" indent="-342900" defTabSz="449833" rtl="0">
              <a:spcBef>
                <a:spcPts val="1200"/>
              </a:spcBef>
              <a:buFont typeface="Arial" panose="020B0604020202020204" pitchFamily="34" charset="0"/>
              <a:buChar char="•"/>
              <a:defRPr sz="1925">
                <a:latin typeface="Avenir Book"/>
                <a:ea typeface="Avenir Book"/>
                <a:cs typeface="Avenir Book"/>
                <a:sym typeface="Avenir Book"/>
              </a:defRPr>
            </a:pPr>
            <a:r>
              <a:rPr lang="cy-gb"/>
              <a:t>Providing information to the wrong person</a:t>
            </a:r>
          </a:p>
          <a:p>
            <a:pPr marL="685165" lvl="1" indent="-342900" defTabSz="449833" rtl="0">
              <a:spcBef>
                <a:spcPts val="1200"/>
              </a:spcBef>
              <a:buFont typeface="Arial" panose="020B0604020202020204" pitchFamily="34" charset="0"/>
              <a:buChar char="•"/>
              <a:defRPr sz="1925">
                <a:latin typeface="Avenir Book"/>
                <a:ea typeface="Avenir Book"/>
                <a:cs typeface="Avenir Book"/>
                <a:sym typeface="Avenir Book"/>
              </a:defRPr>
            </a:pPr>
            <a:r>
              <a:rPr lang="cy-gb"/>
              <a:t>Phishing</a:t>
            </a:r>
          </a:p>
          <a:p>
            <a:pPr marL="685165" lvl="1" indent="-342900" defTabSz="449833" rtl="0">
              <a:spcBef>
                <a:spcPts val="1200"/>
              </a:spcBef>
              <a:buFont typeface="Arial" panose="020B0604020202020204" pitchFamily="34" charset="0"/>
              <a:buChar char="•"/>
              <a:defRPr sz="1925">
                <a:latin typeface="Avenir Book"/>
                <a:ea typeface="Avenir Book"/>
                <a:cs typeface="Avenir Book"/>
                <a:sym typeface="Avenir Book"/>
              </a:defRPr>
            </a:pPr>
            <a:r>
              <a:rPr lang="cy-gb"/>
              <a:t>Staff accessing data they don’t have the right to see</a:t>
            </a:r>
          </a:p>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0694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cy-gb"/>
              <a:t>72 hours to assess and report to the ICO if it needs reporting</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9557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3604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334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Pam mae diogelu data'n bwysig?
https://www.polleverywhere.com/multiple_choice_polls/wudVUGmXeY98047shs8uW?state=opened&amp;flow=Default&amp;onscreen=persist</a:t>
            </a:r>
          </a:p>
        </p:txBody>
      </p:sp>
      <p:sp>
        <p:nvSpPr>
          <p:cNvPr id="4" name="Slide Number Placeholder 3"/>
          <p:cNvSpPr>
            <a:spLocks noGrp="1"/>
          </p:cNvSpPr>
          <p:nvPr>
            <p:ph type="sldNum" sz="quarter" idx="5"/>
          </p:nvPr>
        </p:nvSpPr>
        <p:spPr/>
        <p:txBody>
          <a:bodyPr/>
          <a:lstStyle/>
          <a:p>
            <a:pPr rtl="0"/>
            <a:fld id="{A0E2E2DE-24A8-4400-87EE-7532E3C164FC}" type="slidenum">
              <a:rPr lang="en-GB" smtClean="0"/>
              <a:t>10</a:t>
            </a:fld>
            <a:endParaRPr lang="en-GB"/>
          </a:p>
        </p:txBody>
      </p:sp>
      <p:sp>
        <p:nvSpPr>
          <p:cNvPr id="5" name="TextBox 4">
            <a:extLst>
              <a:ext uri="{FF2B5EF4-FFF2-40B4-BE49-F238E27FC236}">
                <a16:creationId xmlns:a16="http://schemas.microsoft.com/office/drawing/2014/main" id="{97D651DF-6E12-FA4D-96E0-E045373DFD00}"/>
              </a:ext>
            </a:extLst>
          </p:cNvPr>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26716557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7581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691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5438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0EE1E09-E83E-F743-A058-DC5C59EB36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2948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0EE1E09-E83E-F743-A058-DC5C59EB36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0266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cy-gb" dirty="0"/>
              <a:t>Evaluation Form Link - https://forms.office.com/r/fPLbJjxPrV</a:t>
            </a:r>
          </a:p>
        </p:txBody>
      </p:sp>
      <p:sp>
        <p:nvSpPr>
          <p:cNvPr id="4" name="Slide Number Placeholder 3"/>
          <p:cNvSpPr>
            <a:spLocks noGrp="1"/>
          </p:cNvSpPr>
          <p:nvPr>
            <p:ph type="sldNum" sz="quarter" idx="5"/>
          </p:nvPr>
        </p:nvSpPr>
        <p:spPr/>
        <p:txBody>
          <a:bodyPr rtlCol="0"/>
          <a:lstStyle/>
          <a:p>
            <a:pPr rtl="0"/>
            <a:fld id="{A0E2E2DE-24A8-4400-87EE-7532E3C164FC}" type="slidenum">
              <a:rPr lang="en-GB" smtClean="0"/>
              <a:t>53</a:t>
            </a:fld>
            <a:endParaRPr lang="en-GB"/>
          </a:p>
        </p:txBody>
      </p:sp>
    </p:spTree>
    <p:extLst>
      <p:ext uri="{BB962C8B-B14F-4D97-AF65-F5344CB8AC3E}">
        <p14:creationId xmlns:p14="http://schemas.microsoft.com/office/powerpoint/2010/main" val="705260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286592" indent="0" rtl="0">
              <a:spcBef>
                <a:spcPts val="0"/>
              </a:spcBef>
              <a:spcAft>
                <a:spcPts val="600"/>
              </a:spcAft>
              <a:buFontTx/>
              <a:buNone/>
              <a:defRPr sz="2325">
                <a:latin typeface="Avenir Book"/>
                <a:ea typeface="Avenir Book"/>
                <a:cs typeface="Avenir Book"/>
                <a:sym typeface="Avenir Book"/>
              </a:defRPr>
            </a:pPr>
            <a:r>
              <a:rPr lang="cy-gb" b="1"/>
              <a:t>Potential for reform following Consultation and Queen’s Speech.</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D30E0B9-4777-8247-AAAF-7AEF6A6965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12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286592" indent="0" rtl="0">
              <a:spcBef>
                <a:spcPts val="0"/>
              </a:spcBef>
              <a:spcAft>
                <a:spcPts val="600"/>
              </a:spcAft>
              <a:buFontTx/>
              <a:buNone/>
              <a:defRPr sz="2325">
                <a:latin typeface="Avenir Book"/>
                <a:ea typeface="Avenir Book"/>
                <a:cs typeface="Avenir Book"/>
                <a:sym typeface="Avenir Book"/>
              </a:defRPr>
            </a:pPr>
            <a:endParaRPr lang="en-GB" b="1"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D30E0B9-4777-8247-AAAF-7AEF6A6965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668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419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515192" indent="-228600" rtl="0">
              <a:spcBef>
                <a:spcPts val="0"/>
              </a:spcBef>
              <a:spcAft>
                <a:spcPts val="600"/>
              </a:spcAft>
              <a:buFont typeface="Arial" panose="020B0604020202020204" pitchFamily="34" charset="0"/>
              <a:buChar char="•"/>
              <a:defRPr sz="2325">
                <a:latin typeface="Avenir Book"/>
                <a:ea typeface="Avenir Book"/>
                <a:cs typeface="Avenir Book"/>
                <a:sym typeface="Avenir Book"/>
              </a:defRPr>
            </a:pPr>
            <a:r>
              <a:rPr lang="cy-gb" sz="1200" dirty="0"/>
              <a:t>Name, ID number, location data, online identifier &amp; IP address.</a:t>
            </a:r>
          </a:p>
          <a:p>
            <a:pPr marL="515192" indent="-228600" rtl="0">
              <a:spcBef>
                <a:spcPts val="0"/>
              </a:spcBef>
              <a:spcAft>
                <a:spcPts val="600"/>
              </a:spcAft>
              <a:buFont typeface="Arial" panose="020B0604020202020204" pitchFamily="34" charset="0"/>
              <a:buChar char="•"/>
              <a:defRPr sz="2325">
                <a:latin typeface="Avenir Book"/>
                <a:ea typeface="Avenir Book"/>
                <a:cs typeface="Avenir Book"/>
                <a:sym typeface="Avenir Book"/>
              </a:defRPr>
            </a:pPr>
            <a:endParaRPr lang="en-US" sz="1200" dirty="0"/>
          </a:p>
          <a:p>
            <a:pPr marL="515192" indent="-228600" rtl="0">
              <a:spcBef>
                <a:spcPts val="0"/>
              </a:spcBef>
              <a:spcAft>
                <a:spcPts val="600"/>
              </a:spcAft>
              <a:buFont typeface="Arial" panose="020B0604020202020204" pitchFamily="34" charset="0"/>
              <a:buChar char="•"/>
              <a:defRPr sz="2325">
                <a:latin typeface="Avenir Book"/>
                <a:ea typeface="Avenir Book"/>
                <a:cs typeface="Avenir Book"/>
                <a:sym typeface="Avenir Book"/>
              </a:defRPr>
            </a:pPr>
            <a:r>
              <a:rPr lang="cy-gb" sz="1200" dirty="0"/>
              <a:t>Factors specific to the physical, physiological, mental, economic, cultural or social identity of that person</a:t>
            </a:r>
          </a:p>
          <a:p>
            <a:pPr marL="515192" indent="-228600" rtl="0">
              <a:spcBef>
                <a:spcPts val="0"/>
              </a:spcBef>
              <a:spcAft>
                <a:spcPts val="600"/>
              </a:spcAft>
              <a:defRPr sz="2325">
                <a:latin typeface="Avenir Book"/>
                <a:ea typeface="Avenir Book"/>
                <a:cs typeface="Avenir Book"/>
                <a:sym typeface="Avenir Book"/>
              </a:defRPr>
            </a:pPr>
            <a:endParaRPr lang="en-US" sz="1200" dirty="0"/>
          </a:p>
          <a:p>
            <a:pPr marL="0" indent="-228600" rtl="0">
              <a:spcBef>
                <a:spcPts val="0"/>
              </a:spcBef>
              <a:spcAft>
                <a:spcPts val="600"/>
              </a:spcAft>
              <a:defRPr sz="2325">
                <a:latin typeface="Avenir Book"/>
                <a:ea typeface="Avenir Book"/>
                <a:cs typeface="Avenir Book"/>
                <a:sym typeface="Avenir Book"/>
              </a:defRPr>
            </a:pPr>
            <a:r>
              <a:rPr lang="cy-gb" sz="1200" dirty="0"/>
              <a:t>Personal data in the public domain (e.g. business emails) is still governed by data protection law.</a:t>
            </a:r>
          </a:p>
          <a:p>
            <a:pPr rtl="0"/>
            <a:endParaRPr lang="en-GB" dirty="0"/>
          </a:p>
          <a:p>
            <a:pPr rtl="0"/>
            <a:r>
              <a:rPr lang="cy-gb" dirty="0"/>
              <a:t>The definition of personal data under GDPR is broader than it is under the DPA 98. It explicitly references online identifiers such as IP addresses and social identities </a:t>
            </a:r>
            <a:r>
              <a:rPr lang="cy-gb" b="1" dirty="0"/>
              <a:t>- such as Facebook or Snapchat </a:t>
            </a:r>
            <a:r>
              <a:rPr lang="cy-gb" dirty="0"/>
              <a:t>profiles - if an individual can be identified directly or indirectly from that information. Indirect identification can include using any data you are likely to, or able to, obtain in the future.</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D30E0B9-4777-8247-AAAF-7AEF6A6965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172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indent="-228600" rtl="0">
              <a:spcBef>
                <a:spcPts val="0"/>
              </a:spcBef>
              <a:spcAft>
                <a:spcPts val="600"/>
              </a:spcAft>
              <a:defRPr sz="2500">
                <a:latin typeface="Avenir Book"/>
                <a:ea typeface="Avenir Book"/>
                <a:cs typeface="Avenir Book"/>
                <a:sym typeface="Avenir Book"/>
              </a:defRPr>
            </a:pPr>
            <a:r>
              <a:rPr lang="cy-gb" sz="1200" dirty="0"/>
              <a:t>The processing of genetic or biometric data in order to uniquely identify a person (e.g. fingerprint).</a:t>
            </a:r>
          </a:p>
          <a:p>
            <a:pPr indent="-228600" rtl="0">
              <a:spcBef>
                <a:spcPts val="0"/>
              </a:spcBef>
              <a:spcAft>
                <a:spcPts val="600"/>
              </a:spcAft>
              <a:defRPr sz="2500">
                <a:latin typeface="Avenir Book"/>
                <a:ea typeface="Avenir Book"/>
                <a:cs typeface="Avenir Book"/>
                <a:sym typeface="Avenir Book"/>
              </a:defRPr>
            </a:pPr>
            <a:endParaRPr lang="en-US" sz="1200" dirty="0"/>
          </a:p>
          <a:p>
            <a:pPr indent="-228600" rtl="0">
              <a:spcBef>
                <a:spcPts val="0"/>
              </a:spcBef>
              <a:spcAft>
                <a:spcPts val="600"/>
              </a:spcAft>
              <a:defRPr sz="2500">
                <a:latin typeface="Avenir Book"/>
                <a:ea typeface="Avenir Book"/>
                <a:cs typeface="Avenir Book"/>
                <a:sym typeface="Avenir Book"/>
              </a:defRPr>
            </a:pPr>
            <a:r>
              <a:rPr lang="cy-gb" sz="1200" dirty="0"/>
              <a:t>Data concerning the health, sex life or sexual orientation of an individual. </a:t>
            </a:r>
          </a:p>
          <a:p>
            <a:pPr rtl="0"/>
            <a:endParaRPr lang="en-GB" dirty="0"/>
          </a:p>
          <a:p>
            <a:pPr rtl="0"/>
            <a:r>
              <a:rPr lang="cy-gb" dirty="0"/>
              <a:t>If you intend to profile individuals, and you intend to use special categories of personal data, you will require explicit consent.</a:t>
            </a:r>
          </a:p>
          <a:p>
            <a:pPr rtl="0"/>
            <a:endParaRPr lang="en-GB" dirty="0"/>
          </a:p>
          <a:p>
            <a:pPr rtl="0"/>
            <a:r>
              <a:rPr lang="cy-gb" dirty="0"/>
              <a:t>Vaccination status – consider how long this will be relevant for COVID</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28549C-1222-2248-98AB-43B2ECE950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515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ADE8E-D3B0-8AB9-BE36-81533B2E754B}"/>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cy-gb"/>
              <a:t>Click to edit Master title style</a:t>
            </a:r>
            <a:endParaRPr lang="en-GB"/>
          </a:p>
        </p:txBody>
      </p:sp>
      <p:sp>
        <p:nvSpPr>
          <p:cNvPr id="3" name="Subtitle 2">
            <a:extLst>
              <a:ext uri="{FF2B5EF4-FFF2-40B4-BE49-F238E27FC236}">
                <a16:creationId xmlns:a16="http://schemas.microsoft.com/office/drawing/2014/main" id="{88E5BAD4-60B2-2E90-A91B-906A50EA70DE}"/>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cy-gb"/>
              <a:t>Click to edit Master subtitle style</a:t>
            </a:r>
            <a:endParaRPr lang="en-GB"/>
          </a:p>
        </p:txBody>
      </p:sp>
      <p:sp>
        <p:nvSpPr>
          <p:cNvPr id="4" name="Date Placeholder 3">
            <a:extLst>
              <a:ext uri="{FF2B5EF4-FFF2-40B4-BE49-F238E27FC236}">
                <a16:creationId xmlns:a16="http://schemas.microsoft.com/office/drawing/2014/main" id="{034A6B9E-5670-E592-A74B-7175D4F80A99}"/>
              </a:ext>
            </a:extLst>
          </p:cNvPr>
          <p:cNvSpPr>
            <a:spLocks noGrp="1"/>
          </p:cNvSpPr>
          <p:nvPr>
            <p:ph type="dt" sz="half" idx="10"/>
          </p:nvPr>
        </p:nvSpPr>
        <p:spPr/>
        <p:txBody>
          <a:bodyPr rtlCol="0"/>
          <a:lstStyle/>
          <a:p>
            <a:pPr rtl="0"/>
            <a:fld id="{0740026C-7231-4E33-8551-44994620AAC8}" type="datetimeFigureOut">
              <a:rPr lang="en-GB" smtClean="0"/>
              <a:t>19/07/2022</a:t>
            </a:fld>
            <a:endParaRPr lang="en-GB"/>
          </a:p>
        </p:txBody>
      </p:sp>
      <p:sp>
        <p:nvSpPr>
          <p:cNvPr id="5" name="Footer Placeholder 4">
            <a:extLst>
              <a:ext uri="{FF2B5EF4-FFF2-40B4-BE49-F238E27FC236}">
                <a16:creationId xmlns:a16="http://schemas.microsoft.com/office/drawing/2014/main" id="{3856CC93-228E-32F1-22BA-F4541D87FB63}"/>
              </a:ext>
            </a:extLst>
          </p:cNvPr>
          <p:cNvSpPr>
            <a:spLocks noGrp="1"/>
          </p:cNvSpPr>
          <p:nvPr>
            <p:ph type="ftr" sz="quarter" idx="11"/>
          </p:nvPr>
        </p:nvSpPr>
        <p:spPr/>
        <p:txBody>
          <a:bodyPr rtlCol="0"/>
          <a:lstStyle/>
          <a:p>
            <a:pPr rtl="0"/>
            <a:endParaRPr lang="en-GB"/>
          </a:p>
        </p:txBody>
      </p:sp>
      <p:sp>
        <p:nvSpPr>
          <p:cNvPr id="6" name="Slide Number Placeholder 5">
            <a:extLst>
              <a:ext uri="{FF2B5EF4-FFF2-40B4-BE49-F238E27FC236}">
                <a16:creationId xmlns:a16="http://schemas.microsoft.com/office/drawing/2014/main" id="{0F2AD30B-F412-18A1-6553-1A8DBA613F38}"/>
              </a:ext>
            </a:extLst>
          </p:cNvPr>
          <p:cNvSpPr>
            <a:spLocks noGrp="1"/>
          </p:cNvSpPr>
          <p:nvPr>
            <p:ph type="sldNum" sz="quarter" idx="12"/>
          </p:nvPr>
        </p:nvSpPr>
        <p:spPr/>
        <p:txBody>
          <a:bodyPr rtlCol="0"/>
          <a:lstStyle/>
          <a:p>
            <a:pPr rtl="0"/>
            <a:fld id="{6F34BA27-DCE3-447E-856E-1AFC0CFB0916}" type="slidenum">
              <a:rPr lang="en-GB" smtClean="0"/>
              <a:t>‹#›</a:t>
            </a:fld>
            <a:endParaRPr lang="en-GB"/>
          </a:p>
        </p:txBody>
      </p:sp>
    </p:spTree>
    <p:extLst>
      <p:ext uri="{BB962C8B-B14F-4D97-AF65-F5344CB8AC3E}">
        <p14:creationId xmlns:p14="http://schemas.microsoft.com/office/powerpoint/2010/main" val="3323477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03C79-DCE4-1B81-F3A0-5439775CE362}"/>
              </a:ext>
            </a:extLst>
          </p:cNvPr>
          <p:cNvSpPr>
            <a:spLocks noGrp="1"/>
          </p:cNvSpPr>
          <p:nvPr>
            <p:ph type="title"/>
          </p:nvPr>
        </p:nvSpPr>
        <p:spPr/>
        <p:txBody>
          <a:bodyPr rtlCol="0"/>
          <a:lstStyle/>
          <a:p>
            <a:pPr rtl="0"/>
            <a:r>
              <a:rPr lang="cy-gb"/>
              <a:t>Click to edit Master title style</a:t>
            </a:r>
            <a:endParaRPr lang="en-GB"/>
          </a:p>
        </p:txBody>
      </p:sp>
      <p:sp>
        <p:nvSpPr>
          <p:cNvPr id="3" name="Vertical Text Placeholder 2">
            <a:extLst>
              <a:ext uri="{FF2B5EF4-FFF2-40B4-BE49-F238E27FC236}">
                <a16:creationId xmlns:a16="http://schemas.microsoft.com/office/drawing/2014/main" id="{A0CAFBED-FBAC-371E-8B23-B48A977E1EA3}"/>
              </a:ext>
            </a:extLst>
          </p:cNvPr>
          <p:cNvSpPr>
            <a:spLocks noGrp="1"/>
          </p:cNvSpPr>
          <p:nvPr>
            <p:ph type="body" orient="vert" idx="1"/>
          </p:nvPr>
        </p:nvSpPr>
        <p:spPr/>
        <p:txBody>
          <a:bodyPr vert="eaVert" rtlCol="0"/>
          <a:lstStyle/>
          <a:p>
            <a:pPr lvl="0" rtl="0"/>
            <a:r>
              <a:rPr lang="cy-gb"/>
              <a:t>Click to 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a:p>
        </p:txBody>
      </p:sp>
      <p:sp>
        <p:nvSpPr>
          <p:cNvPr id="4" name="Date Placeholder 3">
            <a:extLst>
              <a:ext uri="{FF2B5EF4-FFF2-40B4-BE49-F238E27FC236}">
                <a16:creationId xmlns:a16="http://schemas.microsoft.com/office/drawing/2014/main" id="{E01BE997-F354-7126-5C17-2E9BF64F52A8}"/>
              </a:ext>
            </a:extLst>
          </p:cNvPr>
          <p:cNvSpPr>
            <a:spLocks noGrp="1"/>
          </p:cNvSpPr>
          <p:nvPr>
            <p:ph type="dt" sz="half" idx="10"/>
          </p:nvPr>
        </p:nvSpPr>
        <p:spPr/>
        <p:txBody>
          <a:bodyPr rtlCol="0"/>
          <a:lstStyle/>
          <a:p>
            <a:pPr rtl="0"/>
            <a:fld id="{0740026C-7231-4E33-8551-44994620AAC8}" type="datetimeFigureOut">
              <a:rPr lang="en-GB" smtClean="0"/>
              <a:t>19/07/2022</a:t>
            </a:fld>
            <a:endParaRPr lang="en-GB"/>
          </a:p>
        </p:txBody>
      </p:sp>
      <p:sp>
        <p:nvSpPr>
          <p:cNvPr id="5" name="Footer Placeholder 4">
            <a:extLst>
              <a:ext uri="{FF2B5EF4-FFF2-40B4-BE49-F238E27FC236}">
                <a16:creationId xmlns:a16="http://schemas.microsoft.com/office/drawing/2014/main" id="{825E7A1E-A6E7-6171-CD73-88D9F3CEA7E5}"/>
              </a:ext>
            </a:extLst>
          </p:cNvPr>
          <p:cNvSpPr>
            <a:spLocks noGrp="1"/>
          </p:cNvSpPr>
          <p:nvPr>
            <p:ph type="ftr" sz="quarter" idx="11"/>
          </p:nvPr>
        </p:nvSpPr>
        <p:spPr/>
        <p:txBody>
          <a:bodyPr rtlCol="0"/>
          <a:lstStyle/>
          <a:p>
            <a:pPr rtl="0"/>
            <a:endParaRPr lang="en-GB"/>
          </a:p>
        </p:txBody>
      </p:sp>
      <p:sp>
        <p:nvSpPr>
          <p:cNvPr id="6" name="Slide Number Placeholder 5">
            <a:extLst>
              <a:ext uri="{FF2B5EF4-FFF2-40B4-BE49-F238E27FC236}">
                <a16:creationId xmlns:a16="http://schemas.microsoft.com/office/drawing/2014/main" id="{14764F5B-F39D-7701-5CF3-6DF120F94017}"/>
              </a:ext>
            </a:extLst>
          </p:cNvPr>
          <p:cNvSpPr>
            <a:spLocks noGrp="1"/>
          </p:cNvSpPr>
          <p:nvPr>
            <p:ph type="sldNum" sz="quarter" idx="12"/>
          </p:nvPr>
        </p:nvSpPr>
        <p:spPr/>
        <p:txBody>
          <a:bodyPr rtlCol="0"/>
          <a:lstStyle/>
          <a:p>
            <a:pPr rtl="0"/>
            <a:fld id="{6F34BA27-DCE3-447E-856E-1AFC0CFB0916}" type="slidenum">
              <a:rPr lang="en-GB" smtClean="0"/>
              <a:t>‹#›</a:t>
            </a:fld>
            <a:endParaRPr lang="en-GB"/>
          </a:p>
        </p:txBody>
      </p:sp>
    </p:spTree>
    <p:extLst>
      <p:ext uri="{BB962C8B-B14F-4D97-AF65-F5344CB8AC3E}">
        <p14:creationId xmlns:p14="http://schemas.microsoft.com/office/powerpoint/2010/main" val="374655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28AA11-3798-2308-5662-BB64BF267425}"/>
              </a:ext>
            </a:extLst>
          </p:cNvPr>
          <p:cNvSpPr>
            <a:spLocks noGrp="1"/>
          </p:cNvSpPr>
          <p:nvPr>
            <p:ph type="title" orient="vert"/>
          </p:nvPr>
        </p:nvSpPr>
        <p:spPr>
          <a:xfrm>
            <a:off x="8724900" y="365125"/>
            <a:ext cx="2628900" cy="5811838"/>
          </a:xfrm>
        </p:spPr>
        <p:txBody>
          <a:bodyPr vert="eaVert" rtlCol="0"/>
          <a:lstStyle/>
          <a:p>
            <a:pPr rtl="0"/>
            <a:r>
              <a:rPr lang="cy-gb"/>
              <a:t>Click to edit Master title style</a:t>
            </a:r>
            <a:endParaRPr lang="en-GB"/>
          </a:p>
        </p:txBody>
      </p:sp>
      <p:sp>
        <p:nvSpPr>
          <p:cNvPr id="3" name="Vertical Text Placeholder 2">
            <a:extLst>
              <a:ext uri="{FF2B5EF4-FFF2-40B4-BE49-F238E27FC236}">
                <a16:creationId xmlns:a16="http://schemas.microsoft.com/office/drawing/2014/main" id="{78055FF2-3F5C-DEB2-1315-7933E76B869E}"/>
              </a:ext>
            </a:extLst>
          </p:cNvPr>
          <p:cNvSpPr>
            <a:spLocks noGrp="1"/>
          </p:cNvSpPr>
          <p:nvPr>
            <p:ph type="body" orient="vert" idx="1"/>
          </p:nvPr>
        </p:nvSpPr>
        <p:spPr>
          <a:xfrm>
            <a:off x="838200" y="365125"/>
            <a:ext cx="7734300" cy="5811838"/>
          </a:xfrm>
        </p:spPr>
        <p:txBody>
          <a:bodyPr vert="eaVert" rtlCol="0"/>
          <a:lstStyle/>
          <a:p>
            <a:pPr lvl="0" rtl="0"/>
            <a:r>
              <a:rPr lang="cy-gb"/>
              <a:t>Click to 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a:p>
        </p:txBody>
      </p:sp>
      <p:sp>
        <p:nvSpPr>
          <p:cNvPr id="4" name="Date Placeholder 3">
            <a:extLst>
              <a:ext uri="{FF2B5EF4-FFF2-40B4-BE49-F238E27FC236}">
                <a16:creationId xmlns:a16="http://schemas.microsoft.com/office/drawing/2014/main" id="{F6E1DDD8-DBE0-F823-9F32-E41D98C689D7}"/>
              </a:ext>
            </a:extLst>
          </p:cNvPr>
          <p:cNvSpPr>
            <a:spLocks noGrp="1"/>
          </p:cNvSpPr>
          <p:nvPr>
            <p:ph type="dt" sz="half" idx="10"/>
          </p:nvPr>
        </p:nvSpPr>
        <p:spPr/>
        <p:txBody>
          <a:bodyPr rtlCol="0"/>
          <a:lstStyle/>
          <a:p>
            <a:pPr rtl="0"/>
            <a:fld id="{0740026C-7231-4E33-8551-44994620AAC8}" type="datetimeFigureOut">
              <a:rPr lang="en-GB" smtClean="0"/>
              <a:t>19/07/2022</a:t>
            </a:fld>
            <a:endParaRPr lang="en-GB"/>
          </a:p>
        </p:txBody>
      </p:sp>
      <p:sp>
        <p:nvSpPr>
          <p:cNvPr id="5" name="Footer Placeholder 4">
            <a:extLst>
              <a:ext uri="{FF2B5EF4-FFF2-40B4-BE49-F238E27FC236}">
                <a16:creationId xmlns:a16="http://schemas.microsoft.com/office/drawing/2014/main" id="{74371B48-C553-88DC-2B68-81E85CB3CC5C}"/>
              </a:ext>
            </a:extLst>
          </p:cNvPr>
          <p:cNvSpPr>
            <a:spLocks noGrp="1"/>
          </p:cNvSpPr>
          <p:nvPr>
            <p:ph type="ftr" sz="quarter" idx="11"/>
          </p:nvPr>
        </p:nvSpPr>
        <p:spPr/>
        <p:txBody>
          <a:bodyPr rtlCol="0"/>
          <a:lstStyle/>
          <a:p>
            <a:pPr rtl="0"/>
            <a:endParaRPr lang="en-GB"/>
          </a:p>
        </p:txBody>
      </p:sp>
      <p:sp>
        <p:nvSpPr>
          <p:cNvPr id="6" name="Slide Number Placeholder 5">
            <a:extLst>
              <a:ext uri="{FF2B5EF4-FFF2-40B4-BE49-F238E27FC236}">
                <a16:creationId xmlns:a16="http://schemas.microsoft.com/office/drawing/2014/main" id="{1EE6C3FE-6BA1-BF0F-79C3-9096E0997D66}"/>
              </a:ext>
            </a:extLst>
          </p:cNvPr>
          <p:cNvSpPr>
            <a:spLocks noGrp="1"/>
          </p:cNvSpPr>
          <p:nvPr>
            <p:ph type="sldNum" sz="quarter" idx="12"/>
          </p:nvPr>
        </p:nvSpPr>
        <p:spPr/>
        <p:txBody>
          <a:bodyPr rtlCol="0"/>
          <a:lstStyle/>
          <a:p>
            <a:pPr rtl="0"/>
            <a:fld id="{6F34BA27-DCE3-447E-856E-1AFC0CFB0916}" type="slidenum">
              <a:rPr lang="en-GB" smtClean="0"/>
              <a:t>‹#›</a:t>
            </a:fld>
            <a:endParaRPr lang="en-GB"/>
          </a:p>
        </p:txBody>
      </p:sp>
    </p:spTree>
    <p:extLst>
      <p:ext uri="{BB962C8B-B14F-4D97-AF65-F5344CB8AC3E}">
        <p14:creationId xmlns:p14="http://schemas.microsoft.com/office/powerpoint/2010/main" val="2763972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2BFE5-E162-3A48-8C25-35BAF6189EB6}"/>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cy-gb"/>
              <a:t>Click to edit Master title style</a:t>
            </a:r>
          </a:p>
        </p:txBody>
      </p:sp>
      <p:sp>
        <p:nvSpPr>
          <p:cNvPr id="3" name="Subtitle 2">
            <a:extLst>
              <a:ext uri="{FF2B5EF4-FFF2-40B4-BE49-F238E27FC236}">
                <a16:creationId xmlns:a16="http://schemas.microsoft.com/office/drawing/2014/main" id="{DF8B703F-5C46-AD43-9BC8-583B93F7B98E}"/>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cy-gb"/>
              <a:t>Click to edit Master subtitle style</a:t>
            </a:r>
          </a:p>
        </p:txBody>
      </p:sp>
      <p:sp>
        <p:nvSpPr>
          <p:cNvPr id="4" name="Date Placeholder 3">
            <a:extLst>
              <a:ext uri="{FF2B5EF4-FFF2-40B4-BE49-F238E27FC236}">
                <a16:creationId xmlns:a16="http://schemas.microsoft.com/office/drawing/2014/main" id="{03ECCA41-DF40-FD49-A5FB-2699B34B73E9}"/>
              </a:ext>
            </a:extLst>
          </p:cNvPr>
          <p:cNvSpPr>
            <a:spLocks noGrp="1"/>
          </p:cNvSpPr>
          <p:nvPr>
            <p:ph type="dt" sz="half" idx="10"/>
          </p:nvPr>
        </p:nvSpPr>
        <p:spPr/>
        <p:txBody>
          <a:bodyPr rtlCol="0"/>
          <a:lstStyle/>
          <a:p>
            <a:pPr rtl="0"/>
            <a:fld id="{F011CE8B-206F-BA47-AE41-240FBA3D021B}" type="datetimeFigureOut">
              <a:rPr lang="en-GB" smtClean="0"/>
              <a:t>19/07/2022</a:t>
            </a:fld>
            <a:endParaRPr lang="en-GB"/>
          </a:p>
        </p:txBody>
      </p:sp>
      <p:sp>
        <p:nvSpPr>
          <p:cNvPr id="5" name="Footer Placeholder 4">
            <a:extLst>
              <a:ext uri="{FF2B5EF4-FFF2-40B4-BE49-F238E27FC236}">
                <a16:creationId xmlns:a16="http://schemas.microsoft.com/office/drawing/2014/main" id="{0D2D0249-319A-B14C-948B-012F9310C850}"/>
              </a:ext>
            </a:extLst>
          </p:cNvPr>
          <p:cNvSpPr>
            <a:spLocks noGrp="1"/>
          </p:cNvSpPr>
          <p:nvPr>
            <p:ph type="ftr" sz="quarter" idx="11"/>
          </p:nvPr>
        </p:nvSpPr>
        <p:spPr/>
        <p:txBody>
          <a:bodyPr rtlCol="0"/>
          <a:lstStyle/>
          <a:p>
            <a:pPr rtl="0"/>
            <a:endParaRPr lang="en-GB"/>
          </a:p>
        </p:txBody>
      </p:sp>
      <p:sp>
        <p:nvSpPr>
          <p:cNvPr id="6" name="Slide Number Placeholder 5">
            <a:extLst>
              <a:ext uri="{FF2B5EF4-FFF2-40B4-BE49-F238E27FC236}">
                <a16:creationId xmlns:a16="http://schemas.microsoft.com/office/drawing/2014/main" id="{6C860278-B530-754D-A1BB-754CCCBF1648}"/>
              </a:ext>
            </a:extLst>
          </p:cNvPr>
          <p:cNvSpPr>
            <a:spLocks noGrp="1"/>
          </p:cNvSpPr>
          <p:nvPr>
            <p:ph type="sldNum" sz="quarter" idx="12"/>
          </p:nvPr>
        </p:nvSpPr>
        <p:spPr/>
        <p:txBody>
          <a:bodyPr rtlCol="0"/>
          <a:lstStyle/>
          <a:p>
            <a:pPr rtl="0"/>
            <a:fld id="{7B114CEE-7BBF-F640-A915-5FF7B00AA888}" type="slidenum">
              <a:rPr lang="en-GB" smtClean="0"/>
              <a:t>‹#›</a:t>
            </a:fld>
            <a:endParaRPr lang="en-GB"/>
          </a:p>
        </p:txBody>
      </p:sp>
    </p:spTree>
    <p:extLst>
      <p:ext uri="{BB962C8B-B14F-4D97-AF65-F5344CB8AC3E}">
        <p14:creationId xmlns:p14="http://schemas.microsoft.com/office/powerpoint/2010/main" val="1497070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0DB1B-F297-8A4F-B8E2-67C1398418FC}"/>
              </a:ext>
            </a:extLst>
          </p:cNvPr>
          <p:cNvSpPr>
            <a:spLocks noGrp="1"/>
          </p:cNvSpPr>
          <p:nvPr>
            <p:ph type="title"/>
          </p:nvPr>
        </p:nvSpPr>
        <p:spPr/>
        <p:txBody>
          <a:bodyPr rtlCol="0"/>
          <a:lstStyle/>
          <a:p>
            <a:pPr rtl="0"/>
            <a:r>
              <a:rPr lang="cy-gb"/>
              <a:t>Click to edit Master title style</a:t>
            </a:r>
          </a:p>
        </p:txBody>
      </p:sp>
      <p:sp>
        <p:nvSpPr>
          <p:cNvPr id="3" name="Content Placeholder 2">
            <a:extLst>
              <a:ext uri="{FF2B5EF4-FFF2-40B4-BE49-F238E27FC236}">
                <a16:creationId xmlns:a16="http://schemas.microsoft.com/office/drawing/2014/main" id="{4756BAC1-A4BB-2D42-A064-3FCF5A00015D}"/>
              </a:ext>
            </a:extLst>
          </p:cNvPr>
          <p:cNvSpPr>
            <a:spLocks noGrp="1"/>
          </p:cNvSpPr>
          <p:nvPr>
            <p:ph idx="1"/>
          </p:nvPr>
        </p:nvSpPr>
        <p:spPr/>
        <p:txBody>
          <a:bodyPr rtlCol="0"/>
          <a:lstStyle/>
          <a:p>
            <a:pPr lvl="0" rtl="0"/>
            <a:r>
              <a:rPr lang="cy-gb"/>
              <a:t>Click to edit Master text styles</a:t>
            </a:r>
          </a:p>
          <a:p>
            <a:pPr lvl="1" rtl="0"/>
            <a:r>
              <a:rPr lang="cy-gb"/>
              <a:t>Second level</a:t>
            </a:r>
          </a:p>
          <a:p>
            <a:pPr lvl="2" rtl="0"/>
            <a:r>
              <a:rPr lang="cy-gb"/>
              <a:t>Third level</a:t>
            </a:r>
          </a:p>
          <a:p>
            <a:pPr lvl="3" rtl="0"/>
            <a:r>
              <a:rPr lang="cy-gb"/>
              <a:t>Fourth level</a:t>
            </a:r>
          </a:p>
          <a:p>
            <a:pPr lvl="4" rtl="0"/>
            <a:r>
              <a:rPr lang="cy-gb"/>
              <a:t>Fifth level</a:t>
            </a:r>
          </a:p>
        </p:txBody>
      </p:sp>
      <p:sp>
        <p:nvSpPr>
          <p:cNvPr id="4" name="Date Placeholder 3">
            <a:extLst>
              <a:ext uri="{FF2B5EF4-FFF2-40B4-BE49-F238E27FC236}">
                <a16:creationId xmlns:a16="http://schemas.microsoft.com/office/drawing/2014/main" id="{231ABC94-8CC3-9249-98D9-0498AB396548}"/>
              </a:ext>
            </a:extLst>
          </p:cNvPr>
          <p:cNvSpPr>
            <a:spLocks noGrp="1"/>
          </p:cNvSpPr>
          <p:nvPr>
            <p:ph type="dt" sz="half" idx="10"/>
          </p:nvPr>
        </p:nvSpPr>
        <p:spPr/>
        <p:txBody>
          <a:bodyPr rtlCol="0"/>
          <a:lstStyle/>
          <a:p>
            <a:pPr rtl="0"/>
            <a:fld id="{F011CE8B-206F-BA47-AE41-240FBA3D021B}" type="datetimeFigureOut">
              <a:rPr lang="en-GB" smtClean="0"/>
              <a:t>19/07/2022</a:t>
            </a:fld>
            <a:endParaRPr lang="en-GB"/>
          </a:p>
        </p:txBody>
      </p:sp>
      <p:sp>
        <p:nvSpPr>
          <p:cNvPr id="5" name="Footer Placeholder 4">
            <a:extLst>
              <a:ext uri="{FF2B5EF4-FFF2-40B4-BE49-F238E27FC236}">
                <a16:creationId xmlns:a16="http://schemas.microsoft.com/office/drawing/2014/main" id="{7C2282CD-9C72-F14B-94B8-6A0FE9357B7F}"/>
              </a:ext>
            </a:extLst>
          </p:cNvPr>
          <p:cNvSpPr>
            <a:spLocks noGrp="1"/>
          </p:cNvSpPr>
          <p:nvPr>
            <p:ph type="ftr" sz="quarter" idx="11"/>
          </p:nvPr>
        </p:nvSpPr>
        <p:spPr/>
        <p:txBody>
          <a:bodyPr rtlCol="0"/>
          <a:lstStyle/>
          <a:p>
            <a:pPr rtl="0"/>
            <a:endParaRPr lang="en-GB"/>
          </a:p>
        </p:txBody>
      </p:sp>
      <p:sp>
        <p:nvSpPr>
          <p:cNvPr id="6" name="Slide Number Placeholder 5">
            <a:extLst>
              <a:ext uri="{FF2B5EF4-FFF2-40B4-BE49-F238E27FC236}">
                <a16:creationId xmlns:a16="http://schemas.microsoft.com/office/drawing/2014/main" id="{87A71FDA-2E11-1F47-88E0-782259635B5F}"/>
              </a:ext>
            </a:extLst>
          </p:cNvPr>
          <p:cNvSpPr>
            <a:spLocks noGrp="1"/>
          </p:cNvSpPr>
          <p:nvPr>
            <p:ph type="sldNum" sz="quarter" idx="12"/>
          </p:nvPr>
        </p:nvSpPr>
        <p:spPr/>
        <p:txBody>
          <a:bodyPr rtlCol="0"/>
          <a:lstStyle/>
          <a:p>
            <a:pPr rtl="0"/>
            <a:fld id="{7B114CEE-7BBF-F640-A915-5FF7B00AA888}" type="slidenum">
              <a:rPr lang="en-GB" smtClean="0"/>
              <a:t>‹#›</a:t>
            </a:fld>
            <a:endParaRPr lang="en-GB"/>
          </a:p>
        </p:txBody>
      </p:sp>
    </p:spTree>
    <p:extLst>
      <p:ext uri="{BB962C8B-B14F-4D97-AF65-F5344CB8AC3E}">
        <p14:creationId xmlns:p14="http://schemas.microsoft.com/office/powerpoint/2010/main" val="191390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D665E-F8B3-3144-AB84-D11C1E48125C}"/>
              </a:ext>
            </a:extLst>
          </p:cNvPr>
          <p:cNvSpPr>
            <a:spLocks noGrp="1"/>
          </p:cNvSpPr>
          <p:nvPr>
            <p:ph type="title"/>
          </p:nvPr>
        </p:nvSpPr>
        <p:spPr>
          <a:xfrm>
            <a:off x="831850" y="1709738"/>
            <a:ext cx="10515600" cy="2852737"/>
          </a:xfrm>
        </p:spPr>
        <p:txBody>
          <a:bodyPr rtlCol="0" anchor="b"/>
          <a:lstStyle>
            <a:lvl1pPr>
              <a:defRPr sz="6000"/>
            </a:lvl1pPr>
          </a:lstStyle>
          <a:p>
            <a:pPr rtl="0"/>
            <a:r>
              <a:rPr lang="cy-gb"/>
              <a:t>Click to edit Master title style</a:t>
            </a:r>
          </a:p>
        </p:txBody>
      </p:sp>
      <p:sp>
        <p:nvSpPr>
          <p:cNvPr id="3" name="Text Placeholder 2">
            <a:extLst>
              <a:ext uri="{FF2B5EF4-FFF2-40B4-BE49-F238E27FC236}">
                <a16:creationId xmlns:a16="http://schemas.microsoft.com/office/drawing/2014/main" id="{BB5ACBA7-A84C-8E45-B7B5-2EEC897F5AA9}"/>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cy-gb"/>
              <a:t>Click to edit Master text styles</a:t>
            </a:r>
          </a:p>
        </p:txBody>
      </p:sp>
      <p:sp>
        <p:nvSpPr>
          <p:cNvPr id="4" name="Date Placeholder 3">
            <a:extLst>
              <a:ext uri="{FF2B5EF4-FFF2-40B4-BE49-F238E27FC236}">
                <a16:creationId xmlns:a16="http://schemas.microsoft.com/office/drawing/2014/main" id="{47CF3FA4-54B9-314A-B987-96548075A32F}"/>
              </a:ext>
            </a:extLst>
          </p:cNvPr>
          <p:cNvSpPr>
            <a:spLocks noGrp="1"/>
          </p:cNvSpPr>
          <p:nvPr>
            <p:ph type="dt" sz="half" idx="10"/>
          </p:nvPr>
        </p:nvSpPr>
        <p:spPr/>
        <p:txBody>
          <a:bodyPr rtlCol="0"/>
          <a:lstStyle/>
          <a:p>
            <a:pPr rtl="0"/>
            <a:fld id="{F011CE8B-206F-BA47-AE41-240FBA3D021B}" type="datetimeFigureOut">
              <a:rPr lang="en-GB" smtClean="0"/>
              <a:t>19/07/2022</a:t>
            </a:fld>
            <a:endParaRPr lang="en-GB"/>
          </a:p>
        </p:txBody>
      </p:sp>
      <p:sp>
        <p:nvSpPr>
          <p:cNvPr id="5" name="Footer Placeholder 4">
            <a:extLst>
              <a:ext uri="{FF2B5EF4-FFF2-40B4-BE49-F238E27FC236}">
                <a16:creationId xmlns:a16="http://schemas.microsoft.com/office/drawing/2014/main" id="{55FEE37A-8FE6-EE47-8BCC-FECFFD01975F}"/>
              </a:ext>
            </a:extLst>
          </p:cNvPr>
          <p:cNvSpPr>
            <a:spLocks noGrp="1"/>
          </p:cNvSpPr>
          <p:nvPr>
            <p:ph type="ftr" sz="quarter" idx="11"/>
          </p:nvPr>
        </p:nvSpPr>
        <p:spPr/>
        <p:txBody>
          <a:bodyPr rtlCol="0"/>
          <a:lstStyle/>
          <a:p>
            <a:pPr rtl="0"/>
            <a:endParaRPr lang="en-GB"/>
          </a:p>
        </p:txBody>
      </p:sp>
      <p:sp>
        <p:nvSpPr>
          <p:cNvPr id="6" name="Slide Number Placeholder 5">
            <a:extLst>
              <a:ext uri="{FF2B5EF4-FFF2-40B4-BE49-F238E27FC236}">
                <a16:creationId xmlns:a16="http://schemas.microsoft.com/office/drawing/2014/main" id="{8DC82F2A-49CC-F148-A6DD-AC6809DA29AE}"/>
              </a:ext>
            </a:extLst>
          </p:cNvPr>
          <p:cNvSpPr>
            <a:spLocks noGrp="1"/>
          </p:cNvSpPr>
          <p:nvPr>
            <p:ph type="sldNum" sz="quarter" idx="12"/>
          </p:nvPr>
        </p:nvSpPr>
        <p:spPr/>
        <p:txBody>
          <a:bodyPr rtlCol="0"/>
          <a:lstStyle/>
          <a:p>
            <a:pPr rtl="0"/>
            <a:fld id="{7B114CEE-7BBF-F640-A915-5FF7B00AA888}" type="slidenum">
              <a:rPr lang="en-GB" smtClean="0"/>
              <a:t>‹#›</a:t>
            </a:fld>
            <a:endParaRPr lang="en-GB"/>
          </a:p>
        </p:txBody>
      </p:sp>
    </p:spTree>
    <p:extLst>
      <p:ext uri="{BB962C8B-B14F-4D97-AF65-F5344CB8AC3E}">
        <p14:creationId xmlns:p14="http://schemas.microsoft.com/office/powerpoint/2010/main" val="4217436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3CA96-C220-0247-9881-04FF63A70897}"/>
              </a:ext>
            </a:extLst>
          </p:cNvPr>
          <p:cNvSpPr>
            <a:spLocks noGrp="1"/>
          </p:cNvSpPr>
          <p:nvPr>
            <p:ph type="title"/>
          </p:nvPr>
        </p:nvSpPr>
        <p:spPr/>
        <p:txBody>
          <a:bodyPr rtlCol="0"/>
          <a:lstStyle/>
          <a:p>
            <a:pPr rtl="0"/>
            <a:r>
              <a:rPr lang="cy-gb"/>
              <a:t>Click to edit Master title style</a:t>
            </a:r>
          </a:p>
        </p:txBody>
      </p:sp>
      <p:sp>
        <p:nvSpPr>
          <p:cNvPr id="3" name="Content Placeholder 2">
            <a:extLst>
              <a:ext uri="{FF2B5EF4-FFF2-40B4-BE49-F238E27FC236}">
                <a16:creationId xmlns:a16="http://schemas.microsoft.com/office/drawing/2014/main" id="{CB9D6C2A-3D84-3941-91E2-FCE71F169C47}"/>
              </a:ext>
            </a:extLst>
          </p:cNvPr>
          <p:cNvSpPr>
            <a:spLocks noGrp="1"/>
          </p:cNvSpPr>
          <p:nvPr>
            <p:ph sz="half" idx="1"/>
          </p:nvPr>
        </p:nvSpPr>
        <p:spPr>
          <a:xfrm>
            <a:off x="838200" y="1825625"/>
            <a:ext cx="5181600" cy="4351338"/>
          </a:xfrm>
        </p:spPr>
        <p:txBody>
          <a:bodyPr rtlCol="0"/>
          <a:lstStyle/>
          <a:p>
            <a:pPr lvl="0" rtl="0"/>
            <a:r>
              <a:rPr lang="cy-gb"/>
              <a:t>Click to edit Master text styles</a:t>
            </a:r>
          </a:p>
          <a:p>
            <a:pPr lvl="1" rtl="0"/>
            <a:r>
              <a:rPr lang="cy-gb"/>
              <a:t>Second level</a:t>
            </a:r>
          </a:p>
          <a:p>
            <a:pPr lvl="2" rtl="0"/>
            <a:r>
              <a:rPr lang="cy-gb"/>
              <a:t>Third level</a:t>
            </a:r>
          </a:p>
          <a:p>
            <a:pPr lvl="3" rtl="0"/>
            <a:r>
              <a:rPr lang="cy-gb"/>
              <a:t>Fourth level</a:t>
            </a:r>
          </a:p>
          <a:p>
            <a:pPr lvl="4" rtl="0"/>
            <a:r>
              <a:rPr lang="cy-gb"/>
              <a:t>Fifth level</a:t>
            </a:r>
          </a:p>
        </p:txBody>
      </p:sp>
      <p:sp>
        <p:nvSpPr>
          <p:cNvPr id="4" name="Content Placeholder 3">
            <a:extLst>
              <a:ext uri="{FF2B5EF4-FFF2-40B4-BE49-F238E27FC236}">
                <a16:creationId xmlns:a16="http://schemas.microsoft.com/office/drawing/2014/main" id="{C074BE7F-D993-0748-BE1E-C87E9F640EBA}"/>
              </a:ext>
            </a:extLst>
          </p:cNvPr>
          <p:cNvSpPr>
            <a:spLocks noGrp="1"/>
          </p:cNvSpPr>
          <p:nvPr>
            <p:ph sz="half" idx="2"/>
          </p:nvPr>
        </p:nvSpPr>
        <p:spPr>
          <a:xfrm>
            <a:off x="6172200" y="1825625"/>
            <a:ext cx="5181600" cy="4351338"/>
          </a:xfrm>
        </p:spPr>
        <p:txBody>
          <a:bodyPr rtlCol="0"/>
          <a:lstStyle/>
          <a:p>
            <a:pPr lvl="0" rtl="0"/>
            <a:r>
              <a:rPr lang="cy-gb"/>
              <a:t>Click to edit Master text styles</a:t>
            </a:r>
          </a:p>
          <a:p>
            <a:pPr lvl="1" rtl="0"/>
            <a:r>
              <a:rPr lang="cy-gb"/>
              <a:t>Second level</a:t>
            </a:r>
          </a:p>
          <a:p>
            <a:pPr lvl="2" rtl="0"/>
            <a:r>
              <a:rPr lang="cy-gb"/>
              <a:t>Third level</a:t>
            </a:r>
          </a:p>
          <a:p>
            <a:pPr lvl="3" rtl="0"/>
            <a:r>
              <a:rPr lang="cy-gb"/>
              <a:t>Fourth level</a:t>
            </a:r>
          </a:p>
          <a:p>
            <a:pPr lvl="4" rtl="0"/>
            <a:r>
              <a:rPr lang="cy-gb"/>
              <a:t>Fifth level</a:t>
            </a:r>
          </a:p>
        </p:txBody>
      </p:sp>
      <p:sp>
        <p:nvSpPr>
          <p:cNvPr id="5" name="Date Placeholder 4">
            <a:extLst>
              <a:ext uri="{FF2B5EF4-FFF2-40B4-BE49-F238E27FC236}">
                <a16:creationId xmlns:a16="http://schemas.microsoft.com/office/drawing/2014/main" id="{226557AF-4BFF-9045-89FB-EA7BD7EF6572}"/>
              </a:ext>
            </a:extLst>
          </p:cNvPr>
          <p:cNvSpPr>
            <a:spLocks noGrp="1"/>
          </p:cNvSpPr>
          <p:nvPr>
            <p:ph type="dt" sz="half" idx="10"/>
          </p:nvPr>
        </p:nvSpPr>
        <p:spPr/>
        <p:txBody>
          <a:bodyPr rtlCol="0"/>
          <a:lstStyle/>
          <a:p>
            <a:pPr rtl="0"/>
            <a:fld id="{F011CE8B-206F-BA47-AE41-240FBA3D021B}" type="datetimeFigureOut">
              <a:rPr lang="en-GB" smtClean="0"/>
              <a:t>19/07/2022</a:t>
            </a:fld>
            <a:endParaRPr lang="en-GB"/>
          </a:p>
        </p:txBody>
      </p:sp>
      <p:sp>
        <p:nvSpPr>
          <p:cNvPr id="6" name="Footer Placeholder 5">
            <a:extLst>
              <a:ext uri="{FF2B5EF4-FFF2-40B4-BE49-F238E27FC236}">
                <a16:creationId xmlns:a16="http://schemas.microsoft.com/office/drawing/2014/main" id="{74D42F99-6016-164E-A329-DB98C4FEDBD0}"/>
              </a:ext>
            </a:extLst>
          </p:cNvPr>
          <p:cNvSpPr>
            <a:spLocks noGrp="1"/>
          </p:cNvSpPr>
          <p:nvPr>
            <p:ph type="ftr" sz="quarter" idx="11"/>
          </p:nvPr>
        </p:nvSpPr>
        <p:spPr/>
        <p:txBody>
          <a:bodyPr rtlCol="0"/>
          <a:lstStyle/>
          <a:p>
            <a:pPr rtl="0"/>
            <a:endParaRPr lang="en-GB"/>
          </a:p>
        </p:txBody>
      </p:sp>
      <p:sp>
        <p:nvSpPr>
          <p:cNvPr id="7" name="Slide Number Placeholder 6">
            <a:extLst>
              <a:ext uri="{FF2B5EF4-FFF2-40B4-BE49-F238E27FC236}">
                <a16:creationId xmlns:a16="http://schemas.microsoft.com/office/drawing/2014/main" id="{9A520925-2FFA-1C42-9CBB-24F2B93FCA56}"/>
              </a:ext>
            </a:extLst>
          </p:cNvPr>
          <p:cNvSpPr>
            <a:spLocks noGrp="1"/>
          </p:cNvSpPr>
          <p:nvPr>
            <p:ph type="sldNum" sz="quarter" idx="12"/>
          </p:nvPr>
        </p:nvSpPr>
        <p:spPr/>
        <p:txBody>
          <a:bodyPr rtlCol="0"/>
          <a:lstStyle/>
          <a:p>
            <a:pPr rtl="0"/>
            <a:fld id="{7B114CEE-7BBF-F640-A915-5FF7B00AA888}" type="slidenum">
              <a:rPr lang="en-GB" smtClean="0"/>
              <a:t>‹#›</a:t>
            </a:fld>
            <a:endParaRPr lang="en-GB"/>
          </a:p>
        </p:txBody>
      </p:sp>
    </p:spTree>
    <p:extLst>
      <p:ext uri="{BB962C8B-B14F-4D97-AF65-F5344CB8AC3E}">
        <p14:creationId xmlns:p14="http://schemas.microsoft.com/office/powerpoint/2010/main" val="3092572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78A1A-56DE-FC44-B36B-ADC138CD63AE}"/>
              </a:ext>
            </a:extLst>
          </p:cNvPr>
          <p:cNvSpPr>
            <a:spLocks noGrp="1"/>
          </p:cNvSpPr>
          <p:nvPr>
            <p:ph type="title"/>
          </p:nvPr>
        </p:nvSpPr>
        <p:spPr>
          <a:xfrm>
            <a:off x="839788" y="365125"/>
            <a:ext cx="10515600" cy="1325563"/>
          </a:xfrm>
        </p:spPr>
        <p:txBody>
          <a:bodyPr rtlCol="0"/>
          <a:lstStyle/>
          <a:p>
            <a:pPr rtl="0"/>
            <a:r>
              <a:rPr lang="cy-gb"/>
              <a:t>Click to edit Master title style</a:t>
            </a:r>
          </a:p>
        </p:txBody>
      </p:sp>
      <p:sp>
        <p:nvSpPr>
          <p:cNvPr id="3" name="Text Placeholder 2">
            <a:extLst>
              <a:ext uri="{FF2B5EF4-FFF2-40B4-BE49-F238E27FC236}">
                <a16:creationId xmlns:a16="http://schemas.microsoft.com/office/drawing/2014/main" id="{037D7404-1EF3-A445-A294-60EDDCF1EB06}"/>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y-gb"/>
              <a:t>Click to edit Master text styles</a:t>
            </a:r>
          </a:p>
        </p:txBody>
      </p:sp>
      <p:sp>
        <p:nvSpPr>
          <p:cNvPr id="4" name="Content Placeholder 3">
            <a:extLst>
              <a:ext uri="{FF2B5EF4-FFF2-40B4-BE49-F238E27FC236}">
                <a16:creationId xmlns:a16="http://schemas.microsoft.com/office/drawing/2014/main" id="{B9553932-F8F4-B94F-B0E4-36EB62A0F5AB}"/>
              </a:ext>
            </a:extLst>
          </p:cNvPr>
          <p:cNvSpPr>
            <a:spLocks noGrp="1"/>
          </p:cNvSpPr>
          <p:nvPr>
            <p:ph sz="half" idx="2"/>
          </p:nvPr>
        </p:nvSpPr>
        <p:spPr>
          <a:xfrm>
            <a:off x="839788" y="2505075"/>
            <a:ext cx="5157787" cy="3684588"/>
          </a:xfrm>
        </p:spPr>
        <p:txBody>
          <a:bodyPr rtlCol="0"/>
          <a:lstStyle/>
          <a:p>
            <a:pPr lvl="0" rtl="0"/>
            <a:r>
              <a:rPr lang="cy-gb"/>
              <a:t>Click to edit Master text styles</a:t>
            </a:r>
          </a:p>
          <a:p>
            <a:pPr lvl="1" rtl="0"/>
            <a:r>
              <a:rPr lang="cy-gb"/>
              <a:t>Second level</a:t>
            </a:r>
          </a:p>
          <a:p>
            <a:pPr lvl="2" rtl="0"/>
            <a:r>
              <a:rPr lang="cy-gb"/>
              <a:t>Third level</a:t>
            </a:r>
          </a:p>
          <a:p>
            <a:pPr lvl="3" rtl="0"/>
            <a:r>
              <a:rPr lang="cy-gb"/>
              <a:t>Fourth level</a:t>
            </a:r>
          </a:p>
          <a:p>
            <a:pPr lvl="4" rtl="0"/>
            <a:r>
              <a:rPr lang="cy-gb"/>
              <a:t>Fifth level</a:t>
            </a:r>
          </a:p>
        </p:txBody>
      </p:sp>
      <p:sp>
        <p:nvSpPr>
          <p:cNvPr id="5" name="Text Placeholder 4">
            <a:extLst>
              <a:ext uri="{FF2B5EF4-FFF2-40B4-BE49-F238E27FC236}">
                <a16:creationId xmlns:a16="http://schemas.microsoft.com/office/drawing/2014/main" id="{287FE9F6-C9DA-2548-93CF-B1919B1FD3F7}"/>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y-gb"/>
              <a:t>Click to edit Master text styles</a:t>
            </a:r>
          </a:p>
        </p:txBody>
      </p:sp>
      <p:sp>
        <p:nvSpPr>
          <p:cNvPr id="6" name="Content Placeholder 5">
            <a:extLst>
              <a:ext uri="{FF2B5EF4-FFF2-40B4-BE49-F238E27FC236}">
                <a16:creationId xmlns:a16="http://schemas.microsoft.com/office/drawing/2014/main" id="{FBA1EBF1-65D3-ED40-ACBE-5D3FBF4A5E97}"/>
              </a:ext>
            </a:extLst>
          </p:cNvPr>
          <p:cNvSpPr>
            <a:spLocks noGrp="1"/>
          </p:cNvSpPr>
          <p:nvPr>
            <p:ph sz="quarter" idx="4"/>
          </p:nvPr>
        </p:nvSpPr>
        <p:spPr>
          <a:xfrm>
            <a:off x="6172200" y="2505075"/>
            <a:ext cx="5183188" cy="3684588"/>
          </a:xfrm>
        </p:spPr>
        <p:txBody>
          <a:bodyPr rtlCol="0"/>
          <a:lstStyle/>
          <a:p>
            <a:pPr lvl="0" rtl="0"/>
            <a:r>
              <a:rPr lang="cy-gb"/>
              <a:t>Click to edit Master text styles</a:t>
            </a:r>
          </a:p>
          <a:p>
            <a:pPr lvl="1" rtl="0"/>
            <a:r>
              <a:rPr lang="cy-gb"/>
              <a:t>Second level</a:t>
            </a:r>
          </a:p>
          <a:p>
            <a:pPr lvl="2" rtl="0"/>
            <a:r>
              <a:rPr lang="cy-gb"/>
              <a:t>Third level</a:t>
            </a:r>
          </a:p>
          <a:p>
            <a:pPr lvl="3" rtl="0"/>
            <a:r>
              <a:rPr lang="cy-gb"/>
              <a:t>Fourth level</a:t>
            </a:r>
          </a:p>
          <a:p>
            <a:pPr lvl="4" rtl="0"/>
            <a:r>
              <a:rPr lang="cy-gb"/>
              <a:t>Fifth level</a:t>
            </a:r>
          </a:p>
        </p:txBody>
      </p:sp>
      <p:sp>
        <p:nvSpPr>
          <p:cNvPr id="7" name="Date Placeholder 6">
            <a:extLst>
              <a:ext uri="{FF2B5EF4-FFF2-40B4-BE49-F238E27FC236}">
                <a16:creationId xmlns:a16="http://schemas.microsoft.com/office/drawing/2014/main" id="{2AE3C760-3E94-674C-93D6-49523F3C5DEC}"/>
              </a:ext>
            </a:extLst>
          </p:cNvPr>
          <p:cNvSpPr>
            <a:spLocks noGrp="1"/>
          </p:cNvSpPr>
          <p:nvPr>
            <p:ph type="dt" sz="half" idx="10"/>
          </p:nvPr>
        </p:nvSpPr>
        <p:spPr/>
        <p:txBody>
          <a:bodyPr rtlCol="0"/>
          <a:lstStyle/>
          <a:p>
            <a:pPr rtl="0"/>
            <a:fld id="{F011CE8B-206F-BA47-AE41-240FBA3D021B}" type="datetimeFigureOut">
              <a:rPr lang="en-GB" smtClean="0"/>
              <a:t>19/07/2022</a:t>
            </a:fld>
            <a:endParaRPr lang="en-GB"/>
          </a:p>
        </p:txBody>
      </p:sp>
      <p:sp>
        <p:nvSpPr>
          <p:cNvPr id="8" name="Footer Placeholder 7">
            <a:extLst>
              <a:ext uri="{FF2B5EF4-FFF2-40B4-BE49-F238E27FC236}">
                <a16:creationId xmlns:a16="http://schemas.microsoft.com/office/drawing/2014/main" id="{81D5D95D-4447-9B4F-A8FE-65CA7840B8F0}"/>
              </a:ext>
            </a:extLst>
          </p:cNvPr>
          <p:cNvSpPr>
            <a:spLocks noGrp="1"/>
          </p:cNvSpPr>
          <p:nvPr>
            <p:ph type="ftr" sz="quarter" idx="11"/>
          </p:nvPr>
        </p:nvSpPr>
        <p:spPr/>
        <p:txBody>
          <a:bodyPr rtlCol="0"/>
          <a:lstStyle/>
          <a:p>
            <a:pPr rtl="0"/>
            <a:endParaRPr lang="en-GB"/>
          </a:p>
        </p:txBody>
      </p:sp>
      <p:sp>
        <p:nvSpPr>
          <p:cNvPr id="9" name="Slide Number Placeholder 8">
            <a:extLst>
              <a:ext uri="{FF2B5EF4-FFF2-40B4-BE49-F238E27FC236}">
                <a16:creationId xmlns:a16="http://schemas.microsoft.com/office/drawing/2014/main" id="{7A1EC1DC-6992-6F41-8FE5-AA39F3F7E033}"/>
              </a:ext>
            </a:extLst>
          </p:cNvPr>
          <p:cNvSpPr>
            <a:spLocks noGrp="1"/>
          </p:cNvSpPr>
          <p:nvPr>
            <p:ph type="sldNum" sz="quarter" idx="12"/>
          </p:nvPr>
        </p:nvSpPr>
        <p:spPr/>
        <p:txBody>
          <a:bodyPr rtlCol="0"/>
          <a:lstStyle/>
          <a:p>
            <a:pPr rtl="0"/>
            <a:fld id="{7B114CEE-7BBF-F640-A915-5FF7B00AA888}" type="slidenum">
              <a:rPr lang="en-GB" smtClean="0"/>
              <a:t>‹#›</a:t>
            </a:fld>
            <a:endParaRPr lang="en-GB"/>
          </a:p>
        </p:txBody>
      </p:sp>
    </p:spTree>
    <p:extLst>
      <p:ext uri="{BB962C8B-B14F-4D97-AF65-F5344CB8AC3E}">
        <p14:creationId xmlns:p14="http://schemas.microsoft.com/office/powerpoint/2010/main" val="4268384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E11C0-60AB-EF47-AA8E-D658250CD816}"/>
              </a:ext>
            </a:extLst>
          </p:cNvPr>
          <p:cNvSpPr>
            <a:spLocks noGrp="1"/>
          </p:cNvSpPr>
          <p:nvPr>
            <p:ph type="title"/>
          </p:nvPr>
        </p:nvSpPr>
        <p:spPr/>
        <p:txBody>
          <a:bodyPr rtlCol="0"/>
          <a:lstStyle/>
          <a:p>
            <a:pPr rtl="0"/>
            <a:r>
              <a:rPr lang="cy-gb"/>
              <a:t>Click to edit Master title style</a:t>
            </a:r>
          </a:p>
        </p:txBody>
      </p:sp>
      <p:sp>
        <p:nvSpPr>
          <p:cNvPr id="3" name="Date Placeholder 2">
            <a:extLst>
              <a:ext uri="{FF2B5EF4-FFF2-40B4-BE49-F238E27FC236}">
                <a16:creationId xmlns:a16="http://schemas.microsoft.com/office/drawing/2014/main" id="{A856B457-D00B-AF43-A4AB-F1A993B58E43}"/>
              </a:ext>
            </a:extLst>
          </p:cNvPr>
          <p:cNvSpPr>
            <a:spLocks noGrp="1"/>
          </p:cNvSpPr>
          <p:nvPr>
            <p:ph type="dt" sz="half" idx="10"/>
          </p:nvPr>
        </p:nvSpPr>
        <p:spPr/>
        <p:txBody>
          <a:bodyPr rtlCol="0"/>
          <a:lstStyle/>
          <a:p>
            <a:pPr rtl="0"/>
            <a:fld id="{F011CE8B-206F-BA47-AE41-240FBA3D021B}" type="datetimeFigureOut">
              <a:rPr lang="en-GB" smtClean="0"/>
              <a:t>19/07/2022</a:t>
            </a:fld>
            <a:endParaRPr lang="en-GB"/>
          </a:p>
        </p:txBody>
      </p:sp>
      <p:sp>
        <p:nvSpPr>
          <p:cNvPr id="4" name="Footer Placeholder 3">
            <a:extLst>
              <a:ext uri="{FF2B5EF4-FFF2-40B4-BE49-F238E27FC236}">
                <a16:creationId xmlns:a16="http://schemas.microsoft.com/office/drawing/2014/main" id="{CB2F40F4-E0CD-9A43-8AD7-45B7FF3F69FB}"/>
              </a:ext>
            </a:extLst>
          </p:cNvPr>
          <p:cNvSpPr>
            <a:spLocks noGrp="1"/>
          </p:cNvSpPr>
          <p:nvPr>
            <p:ph type="ftr" sz="quarter" idx="11"/>
          </p:nvPr>
        </p:nvSpPr>
        <p:spPr/>
        <p:txBody>
          <a:bodyPr rtlCol="0"/>
          <a:lstStyle/>
          <a:p>
            <a:pPr rtl="0"/>
            <a:endParaRPr lang="en-GB"/>
          </a:p>
        </p:txBody>
      </p:sp>
      <p:sp>
        <p:nvSpPr>
          <p:cNvPr id="5" name="Slide Number Placeholder 4">
            <a:extLst>
              <a:ext uri="{FF2B5EF4-FFF2-40B4-BE49-F238E27FC236}">
                <a16:creationId xmlns:a16="http://schemas.microsoft.com/office/drawing/2014/main" id="{D19D22D2-9C06-AC40-8485-D9BB1DD6EE49}"/>
              </a:ext>
            </a:extLst>
          </p:cNvPr>
          <p:cNvSpPr>
            <a:spLocks noGrp="1"/>
          </p:cNvSpPr>
          <p:nvPr>
            <p:ph type="sldNum" sz="quarter" idx="12"/>
          </p:nvPr>
        </p:nvSpPr>
        <p:spPr/>
        <p:txBody>
          <a:bodyPr rtlCol="0"/>
          <a:lstStyle/>
          <a:p>
            <a:pPr rtl="0"/>
            <a:fld id="{7B114CEE-7BBF-F640-A915-5FF7B00AA888}" type="slidenum">
              <a:rPr lang="en-GB" smtClean="0"/>
              <a:t>‹#›</a:t>
            </a:fld>
            <a:endParaRPr lang="en-GB"/>
          </a:p>
        </p:txBody>
      </p:sp>
    </p:spTree>
    <p:extLst>
      <p:ext uri="{BB962C8B-B14F-4D97-AF65-F5344CB8AC3E}">
        <p14:creationId xmlns:p14="http://schemas.microsoft.com/office/powerpoint/2010/main" val="2638393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6E587F-74E4-FE43-AC7B-89604AEABE0D}"/>
              </a:ext>
            </a:extLst>
          </p:cNvPr>
          <p:cNvSpPr>
            <a:spLocks noGrp="1"/>
          </p:cNvSpPr>
          <p:nvPr>
            <p:ph type="dt" sz="half" idx="10"/>
          </p:nvPr>
        </p:nvSpPr>
        <p:spPr/>
        <p:txBody>
          <a:bodyPr rtlCol="0"/>
          <a:lstStyle/>
          <a:p>
            <a:pPr rtl="0"/>
            <a:fld id="{F011CE8B-206F-BA47-AE41-240FBA3D021B}" type="datetimeFigureOut">
              <a:rPr lang="en-GB" smtClean="0"/>
              <a:t>19/07/2022</a:t>
            </a:fld>
            <a:endParaRPr lang="en-GB"/>
          </a:p>
        </p:txBody>
      </p:sp>
      <p:sp>
        <p:nvSpPr>
          <p:cNvPr id="3" name="Footer Placeholder 2">
            <a:extLst>
              <a:ext uri="{FF2B5EF4-FFF2-40B4-BE49-F238E27FC236}">
                <a16:creationId xmlns:a16="http://schemas.microsoft.com/office/drawing/2014/main" id="{952A5FF8-FD60-1849-AE79-0D7B6C3103FB}"/>
              </a:ext>
            </a:extLst>
          </p:cNvPr>
          <p:cNvSpPr>
            <a:spLocks noGrp="1"/>
          </p:cNvSpPr>
          <p:nvPr>
            <p:ph type="ftr" sz="quarter" idx="11"/>
          </p:nvPr>
        </p:nvSpPr>
        <p:spPr/>
        <p:txBody>
          <a:bodyPr rtlCol="0"/>
          <a:lstStyle/>
          <a:p>
            <a:pPr rtl="0"/>
            <a:endParaRPr lang="en-GB"/>
          </a:p>
        </p:txBody>
      </p:sp>
      <p:sp>
        <p:nvSpPr>
          <p:cNvPr id="4" name="Slide Number Placeholder 3">
            <a:extLst>
              <a:ext uri="{FF2B5EF4-FFF2-40B4-BE49-F238E27FC236}">
                <a16:creationId xmlns:a16="http://schemas.microsoft.com/office/drawing/2014/main" id="{DDE6624E-708C-2C4F-B21D-6AFCF20EED90}"/>
              </a:ext>
            </a:extLst>
          </p:cNvPr>
          <p:cNvSpPr>
            <a:spLocks noGrp="1"/>
          </p:cNvSpPr>
          <p:nvPr>
            <p:ph type="sldNum" sz="quarter" idx="12"/>
          </p:nvPr>
        </p:nvSpPr>
        <p:spPr/>
        <p:txBody>
          <a:bodyPr rtlCol="0"/>
          <a:lstStyle/>
          <a:p>
            <a:pPr rtl="0"/>
            <a:fld id="{7B114CEE-7BBF-F640-A915-5FF7B00AA888}" type="slidenum">
              <a:rPr lang="en-GB" smtClean="0"/>
              <a:t>‹#›</a:t>
            </a:fld>
            <a:endParaRPr lang="en-GB"/>
          </a:p>
        </p:txBody>
      </p:sp>
    </p:spTree>
    <p:extLst>
      <p:ext uri="{BB962C8B-B14F-4D97-AF65-F5344CB8AC3E}">
        <p14:creationId xmlns:p14="http://schemas.microsoft.com/office/powerpoint/2010/main" val="3148651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E709C-333E-3345-A2A5-84FAB514B005}"/>
              </a:ext>
            </a:extLst>
          </p:cNvPr>
          <p:cNvSpPr>
            <a:spLocks noGrp="1"/>
          </p:cNvSpPr>
          <p:nvPr>
            <p:ph type="title"/>
          </p:nvPr>
        </p:nvSpPr>
        <p:spPr>
          <a:xfrm>
            <a:off x="839788" y="457200"/>
            <a:ext cx="3932237" cy="1600200"/>
          </a:xfrm>
        </p:spPr>
        <p:txBody>
          <a:bodyPr rtlCol="0" anchor="b"/>
          <a:lstStyle>
            <a:lvl1pPr>
              <a:defRPr sz="3200"/>
            </a:lvl1pPr>
          </a:lstStyle>
          <a:p>
            <a:pPr rtl="0"/>
            <a:r>
              <a:rPr lang="cy-gb"/>
              <a:t>Click to edit Master title style</a:t>
            </a:r>
          </a:p>
        </p:txBody>
      </p:sp>
      <p:sp>
        <p:nvSpPr>
          <p:cNvPr id="3" name="Content Placeholder 2">
            <a:extLst>
              <a:ext uri="{FF2B5EF4-FFF2-40B4-BE49-F238E27FC236}">
                <a16:creationId xmlns:a16="http://schemas.microsoft.com/office/drawing/2014/main" id="{78D8E4D1-4A88-9743-9914-E34BE04266CD}"/>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cy-gb"/>
              <a:t>Click to edit Master text styles</a:t>
            </a:r>
          </a:p>
          <a:p>
            <a:pPr lvl="1" rtl="0"/>
            <a:r>
              <a:rPr lang="cy-gb"/>
              <a:t>Second level</a:t>
            </a:r>
          </a:p>
          <a:p>
            <a:pPr lvl="2" rtl="0"/>
            <a:r>
              <a:rPr lang="cy-gb"/>
              <a:t>Third level</a:t>
            </a:r>
          </a:p>
          <a:p>
            <a:pPr lvl="3" rtl="0"/>
            <a:r>
              <a:rPr lang="cy-gb"/>
              <a:t>Fourth level</a:t>
            </a:r>
          </a:p>
          <a:p>
            <a:pPr lvl="4" rtl="0"/>
            <a:r>
              <a:rPr lang="cy-gb"/>
              <a:t>Fifth level</a:t>
            </a:r>
          </a:p>
        </p:txBody>
      </p:sp>
      <p:sp>
        <p:nvSpPr>
          <p:cNvPr id="4" name="Text Placeholder 3">
            <a:extLst>
              <a:ext uri="{FF2B5EF4-FFF2-40B4-BE49-F238E27FC236}">
                <a16:creationId xmlns:a16="http://schemas.microsoft.com/office/drawing/2014/main" id="{1EB89CBF-8F3B-274B-AE5F-7DDA4F3D3ADC}"/>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y-gb"/>
              <a:t>Click to edit Master text styles</a:t>
            </a:r>
          </a:p>
        </p:txBody>
      </p:sp>
      <p:sp>
        <p:nvSpPr>
          <p:cNvPr id="5" name="Date Placeholder 4">
            <a:extLst>
              <a:ext uri="{FF2B5EF4-FFF2-40B4-BE49-F238E27FC236}">
                <a16:creationId xmlns:a16="http://schemas.microsoft.com/office/drawing/2014/main" id="{AC7DD076-A162-EA4C-8204-7D455FA24E3C}"/>
              </a:ext>
            </a:extLst>
          </p:cNvPr>
          <p:cNvSpPr>
            <a:spLocks noGrp="1"/>
          </p:cNvSpPr>
          <p:nvPr>
            <p:ph type="dt" sz="half" idx="10"/>
          </p:nvPr>
        </p:nvSpPr>
        <p:spPr/>
        <p:txBody>
          <a:bodyPr rtlCol="0"/>
          <a:lstStyle/>
          <a:p>
            <a:pPr rtl="0"/>
            <a:fld id="{F011CE8B-206F-BA47-AE41-240FBA3D021B}" type="datetimeFigureOut">
              <a:rPr lang="en-GB" smtClean="0"/>
              <a:t>19/07/2022</a:t>
            </a:fld>
            <a:endParaRPr lang="en-GB"/>
          </a:p>
        </p:txBody>
      </p:sp>
      <p:sp>
        <p:nvSpPr>
          <p:cNvPr id="6" name="Footer Placeholder 5">
            <a:extLst>
              <a:ext uri="{FF2B5EF4-FFF2-40B4-BE49-F238E27FC236}">
                <a16:creationId xmlns:a16="http://schemas.microsoft.com/office/drawing/2014/main" id="{1A22DFEA-0431-FB46-87D7-ED4FC4EB60BE}"/>
              </a:ext>
            </a:extLst>
          </p:cNvPr>
          <p:cNvSpPr>
            <a:spLocks noGrp="1"/>
          </p:cNvSpPr>
          <p:nvPr>
            <p:ph type="ftr" sz="quarter" idx="11"/>
          </p:nvPr>
        </p:nvSpPr>
        <p:spPr/>
        <p:txBody>
          <a:bodyPr rtlCol="0"/>
          <a:lstStyle/>
          <a:p>
            <a:pPr rtl="0"/>
            <a:endParaRPr lang="en-GB"/>
          </a:p>
        </p:txBody>
      </p:sp>
      <p:sp>
        <p:nvSpPr>
          <p:cNvPr id="7" name="Slide Number Placeholder 6">
            <a:extLst>
              <a:ext uri="{FF2B5EF4-FFF2-40B4-BE49-F238E27FC236}">
                <a16:creationId xmlns:a16="http://schemas.microsoft.com/office/drawing/2014/main" id="{163A50F0-DCC5-E042-9D65-4DE4211D355B}"/>
              </a:ext>
            </a:extLst>
          </p:cNvPr>
          <p:cNvSpPr>
            <a:spLocks noGrp="1"/>
          </p:cNvSpPr>
          <p:nvPr>
            <p:ph type="sldNum" sz="quarter" idx="12"/>
          </p:nvPr>
        </p:nvSpPr>
        <p:spPr/>
        <p:txBody>
          <a:bodyPr rtlCol="0"/>
          <a:lstStyle/>
          <a:p>
            <a:pPr rtl="0"/>
            <a:fld id="{7B114CEE-7BBF-F640-A915-5FF7B00AA888}" type="slidenum">
              <a:rPr lang="en-GB" smtClean="0"/>
              <a:t>‹#›</a:t>
            </a:fld>
            <a:endParaRPr lang="en-GB"/>
          </a:p>
        </p:txBody>
      </p:sp>
    </p:spTree>
    <p:extLst>
      <p:ext uri="{BB962C8B-B14F-4D97-AF65-F5344CB8AC3E}">
        <p14:creationId xmlns:p14="http://schemas.microsoft.com/office/powerpoint/2010/main" val="294084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B0DD0-5FC0-29B0-E06A-9D67C7CC55C2}"/>
              </a:ext>
            </a:extLst>
          </p:cNvPr>
          <p:cNvSpPr>
            <a:spLocks noGrp="1"/>
          </p:cNvSpPr>
          <p:nvPr>
            <p:ph type="title"/>
          </p:nvPr>
        </p:nvSpPr>
        <p:spPr/>
        <p:txBody>
          <a:bodyPr rtlCol="0"/>
          <a:lstStyle/>
          <a:p>
            <a:pPr rtl="0"/>
            <a:r>
              <a:rPr lang="cy-gb"/>
              <a:t>Click to edit Master title style</a:t>
            </a:r>
            <a:endParaRPr lang="en-GB"/>
          </a:p>
        </p:txBody>
      </p:sp>
      <p:sp>
        <p:nvSpPr>
          <p:cNvPr id="3" name="Content Placeholder 2">
            <a:extLst>
              <a:ext uri="{FF2B5EF4-FFF2-40B4-BE49-F238E27FC236}">
                <a16:creationId xmlns:a16="http://schemas.microsoft.com/office/drawing/2014/main" id="{04B1555F-B992-35E5-2753-2108217E67D4}"/>
              </a:ext>
            </a:extLst>
          </p:cNvPr>
          <p:cNvSpPr>
            <a:spLocks noGrp="1"/>
          </p:cNvSpPr>
          <p:nvPr>
            <p:ph idx="1"/>
          </p:nvPr>
        </p:nvSpPr>
        <p:spPr/>
        <p:txBody>
          <a:bodyPr rtlCol="0"/>
          <a:lstStyle/>
          <a:p>
            <a:pPr lvl="0" rtl="0"/>
            <a:r>
              <a:rPr lang="cy-gb"/>
              <a:t>Click to 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a:p>
        </p:txBody>
      </p:sp>
      <p:sp>
        <p:nvSpPr>
          <p:cNvPr id="4" name="Date Placeholder 3">
            <a:extLst>
              <a:ext uri="{FF2B5EF4-FFF2-40B4-BE49-F238E27FC236}">
                <a16:creationId xmlns:a16="http://schemas.microsoft.com/office/drawing/2014/main" id="{04BE7CFB-C81E-26F5-33C2-D6078BA1EC86}"/>
              </a:ext>
            </a:extLst>
          </p:cNvPr>
          <p:cNvSpPr>
            <a:spLocks noGrp="1"/>
          </p:cNvSpPr>
          <p:nvPr>
            <p:ph type="dt" sz="half" idx="10"/>
          </p:nvPr>
        </p:nvSpPr>
        <p:spPr/>
        <p:txBody>
          <a:bodyPr rtlCol="0"/>
          <a:lstStyle/>
          <a:p>
            <a:pPr rtl="0"/>
            <a:fld id="{0740026C-7231-4E33-8551-44994620AAC8}" type="datetimeFigureOut">
              <a:rPr lang="en-GB" smtClean="0"/>
              <a:t>19/07/2022</a:t>
            </a:fld>
            <a:endParaRPr lang="en-GB"/>
          </a:p>
        </p:txBody>
      </p:sp>
      <p:sp>
        <p:nvSpPr>
          <p:cNvPr id="5" name="Footer Placeholder 4">
            <a:extLst>
              <a:ext uri="{FF2B5EF4-FFF2-40B4-BE49-F238E27FC236}">
                <a16:creationId xmlns:a16="http://schemas.microsoft.com/office/drawing/2014/main" id="{7128F323-247E-7813-B371-2AFC2E97BF3F}"/>
              </a:ext>
            </a:extLst>
          </p:cNvPr>
          <p:cNvSpPr>
            <a:spLocks noGrp="1"/>
          </p:cNvSpPr>
          <p:nvPr>
            <p:ph type="ftr" sz="quarter" idx="11"/>
          </p:nvPr>
        </p:nvSpPr>
        <p:spPr/>
        <p:txBody>
          <a:bodyPr rtlCol="0"/>
          <a:lstStyle/>
          <a:p>
            <a:pPr rtl="0"/>
            <a:endParaRPr lang="en-GB"/>
          </a:p>
        </p:txBody>
      </p:sp>
      <p:sp>
        <p:nvSpPr>
          <p:cNvPr id="6" name="Slide Number Placeholder 5">
            <a:extLst>
              <a:ext uri="{FF2B5EF4-FFF2-40B4-BE49-F238E27FC236}">
                <a16:creationId xmlns:a16="http://schemas.microsoft.com/office/drawing/2014/main" id="{19278DCC-8F4D-C3C1-0718-CA9CB1FF19F2}"/>
              </a:ext>
            </a:extLst>
          </p:cNvPr>
          <p:cNvSpPr>
            <a:spLocks noGrp="1"/>
          </p:cNvSpPr>
          <p:nvPr>
            <p:ph type="sldNum" sz="quarter" idx="12"/>
          </p:nvPr>
        </p:nvSpPr>
        <p:spPr/>
        <p:txBody>
          <a:bodyPr rtlCol="0"/>
          <a:lstStyle/>
          <a:p>
            <a:pPr rtl="0"/>
            <a:fld id="{6F34BA27-DCE3-447E-856E-1AFC0CFB0916}" type="slidenum">
              <a:rPr lang="en-GB" smtClean="0"/>
              <a:t>‹#›</a:t>
            </a:fld>
            <a:endParaRPr lang="en-GB"/>
          </a:p>
        </p:txBody>
      </p:sp>
    </p:spTree>
    <p:extLst>
      <p:ext uri="{BB962C8B-B14F-4D97-AF65-F5344CB8AC3E}">
        <p14:creationId xmlns:p14="http://schemas.microsoft.com/office/powerpoint/2010/main" val="742955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45445-35F7-114C-849B-6F2E5BB04CEC}"/>
              </a:ext>
            </a:extLst>
          </p:cNvPr>
          <p:cNvSpPr>
            <a:spLocks noGrp="1"/>
          </p:cNvSpPr>
          <p:nvPr>
            <p:ph type="title"/>
          </p:nvPr>
        </p:nvSpPr>
        <p:spPr>
          <a:xfrm>
            <a:off x="839788" y="457200"/>
            <a:ext cx="3932237" cy="1600200"/>
          </a:xfrm>
        </p:spPr>
        <p:txBody>
          <a:bodyPr rtlCol="0" anchor="b"/>
          <a:lstStyle>
            <a:lvl1pPr>
              <a:defRPr sz="3200"/>
            </a:lvl1pPr>
          </a:lstStyle>
          <a:p>
            <a:pPr rtl="0"/>
            <a:r>
              <a:rPr lang="cy-gb"/>
              <a:t>Click to edit Master title style</a:t>
            </a:r>
          </a:p>
        </p:txBody>
      </p:sp>
      <p:sp>
        <p:nvSpPr>
          <p:cNvPr id="3" name="Picture Placeholder 2">
            <a:extLst>
              <a:ext uri="{FF2B5EF4-FFF2-40B4-BE49-F238E27FC236}">
                <a16:creationId xmlns:a16="http://schemas.microsoft.com/office/drawing/2014/main" id="{8CDB670C-DEDB-6E40-B0C4-1FB1C016B990}"/>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en-GB"/>
          </a:p>
        </p:txBody>
      </p:sp>
      <p:sp>
        <p:nvSpPr>
          <p:cNvPr id="4" name="Text Placeholder 3">
            <a:extLst>
              <a:ext uri="{FF2B5EF4-FFF2-40B4-BE49-F238E27FC236}">
                <a16:creationId xmlns:a16="http://schemas.microsoft.com/office/drawing/2014/main" id="{2CA4EF6F-9EDD-4245-9BD6-20B6C0AE97A7}"/>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y-gb"/>
              <a:t>Click to edit Master text styles</a:t>
            </a:r>
          </a:p>
        </p:txBody>
      </p:sp>
      <p:sp>
        <p:nvSpPr>
          <p:cNvPr id="5" name="Date Placeholder 4">
            <a:extLst>
              <a:ext uri="{FF2B5EF4-FFF2-40B4-BE49-F238E27FC236}">
                <a16:creationId xmlns:a16="http://schemas.microsoft.com/office/drawing/2014/main" id="{0EBFEFDB-8578-0949-8AE3-C6F92449AB5D}"/>
              </a:ext>
            </a:extLst>
          </p:cNvPr>
          <p:cNvSpPr>
            <a:spLocks noGrp="1"/>
          </p:cNvSpPr>
          <p:nvPr>
            <p:ph type="dt" sz="half" idx="10"/>
          </p:nvPr>
        </p:nvSpPr>
        <p:spPr/>
        <p:txBody>
          <a:bodyPr rtlCol="0"/>
          <a:lstStyle/>
          <a:p>
            <a:pPr rtl="0"/>
            <a:fld id="{F011CE8B-206F-BA47-AE41-240FBA3D021B}" type="datetimeFigureOut">
              <a:rPr lang="en-GB" smtClean="0"/>
              <a:t>19/07/2022</a:t>
            </a:fld>
            <a:endParaRPr lang="en-GB"/>
          </a:p>
        </p:txBody>
      </p:sp>
      <p:sp>
        <p:nvSpPr>
          <p:cNvPr id="6" name="Footer Placeholder 5">
            <a:extLst>
              <a:ext uri="{FF2B5EF4-FFF2-40B4-BE49-F238E27FC236}">
                <a16:creationId xmlns:a16="http://schemas.microsoft.com/office/drawing/2014/main" id="{6A5C7756-082F-2A42-8D08-593436727FEB}"/>
              </a:ext>
            </a:extLst>
          </p:cNvPr>
          <p:cNvSpPr>
            <a:spLocks noGrp="1"/>
          </p:cNvSpPr>
          <p:nvPr>
            <p:ph type="ftr" sz="quarter" idx="11"/>
          </p:nvPr>
        </p:nvSpPr>
        <p:spPr/>
        <p:txBody>
          <a:bodyPr rtlCol="0"/>
          <a:lstStyle/>
          <a:p>
            <a:pPr rtl="0"/>
            <a:endParaRPr lang="en-GB"/>
          </a:p>
        </p:txBody>
      </p:sp>
      <p:sp>
        <p:nvSpPr>
          <p:cNvPr id="7" name="Slide Number Placeholder 6">
            <a:extLst>
              <a:ext uri="{FF2B5EF4-FFF2-40B4-BE49-F238E27FC236}">
                <a16:creationId xmlns:a16="http://schemas.microsoft.com/office/drawing/2014/main" id="{9831D75A-9498-B447-9DBC-934F926FC841}"/>
              </a:ext>
            </a:extLst>
          </p:cNvPr>
          <p:cNvSpPr>
            <a:spLocks noGrp="1"/>
          </p:cNvSpPr>
          <p:nvPr>
            <p:ph type="sldNum" sz="quarter" idx="12"/>
          </p:nvPr>
        </p:nvSpPr>
        <p:spPr/>
        <p:txBody>
          <a:bodyPr rtlCol="0"/>
          <a:lstStyle/>
          <a:p>
            <a:pPr rtl="0"/>
            <a:fld id="{7B114CEE-7BBF-F640-A915-5FF7B00AA888}" type="slidenum">
              <a:rPr lang="en-GB" smtClean="0"/>
              <a:t>‹#›</a:t>
            </a:fld>
            <a:endParaRPr lang="en-GB"/>
          </a:p>
        </p:txBody>
      </p:sp>
    </p:spTree>
    <p:extLst>
      <p:ext uri="{BB962C8B-B14F-4D97-AF65-F5344CB8AC3E}">
        <p14:creationId xmlns:p14="http://schemas.microsoft.com/office/powerpoint/2010/main" val="3135246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1DCC-268E-B640-A53F-6D9844A19B57}"/>
              </a:ext>
            </a:extLst>
          </p:cNvPr>
          <p:cNvSpPr>
            <a:spLocks noGrp="1"/>
          </p:cNvSpPr>
          <p:nvPr>
            <p:ph type="title"/>
          </p:nvPr>
        </p:nvSpPr>
        <p:spPr/>
        <p:txBody>
          <a:bodyPr rtlCol="0"/>
          <a:lstStyle/>
          <a:p>
            <a:pPr rtl="0"/>
            <a:r>
              <a:rPr lang="cy-gb"/>
              <a:t>Click to edit Master title style</a:t>
            </a:r>
          </a:p>
        </p:txBody>
      </p:sp>
      <p:sp>
        <p:nvSpPr>
          <p:cNvPr id="3" name="Vertical Text Placeholder 2">
            <a:extLst>
              <a:ext uri="{FF2B5EF4-FFF2-40B4-BE49-F238E27FC236}">
                <a16:creationId xmlns:a16="http://schemas.microsoft.com/office/drawing/2014/main" id="{A102E0D0-8214-9744-9FB5-D62458D89D5E}"/>
              </a:ext>
            </a:extLst>
          </p:cNvPr>
          <p:cNvSpPr>
            <a:spLocks noGrp="1"/>
          </p:cNvSpPr>
          <p:nvPr>
            <p:ph type="body" orient="vert" idx="1"/>
          </p:nvPr>
        </p:nvSpPr>
        <p:spPr/>
        <p:txBody>
          <a:bodyPr vert="eaVert" rtlCol="0"/>
          <a:lstStyle/>
          <a:p>
            <a:pPr lvl="0" rtl="0"/>
            <a:r>
              <a:rPr lang="cy-gb"/>
              <a:t>Click to edit Master text styles</a:t>
            </a:r>
          </a:p>
          <a:p>
            <a:pPr lvl="1" rtl="0"/>
            <a:r>
              <a:rPr lang="cy-gb"/>
              <a:t>Second level</a:t>
            </a:r>
          </a:p>
          <a:p>
            <a:pPr lvl="2" rtl="0"/>
            <a:r>
              <a:rPr lang="cy-gb"/>
              <a:t>Third level</a:t>
            </a:r>
          </a:p>
          <a:p>
            <a:pPr lvl="3" rtl="0"/>
            <a:r>
              <a:rPr lang="cy-gb"/>
              <a:t>Fourth level</a:t>
            </a:r>
          </a:p>
          <a:p>
            <a:pPr lvl="4" rtl="0"/>
            <a:r>
              <a:rPr lang="cy-gb"/>
              <a:t>Fifth level</a:t>
            </a:r>
          </a:p>
        </p:txBody>
      </p:sp>
      <p:sp>
        <p:nvSpPr>
          <p:cNvPr id="4" name="Date Placeholder 3">
            <a:extLst>
              <a:ext uri="{FF2B5EF4-FFF2-40B4-BE49-F238E27FC236}">
                <a16:creationId xmlns:a16="http://schemas.microsoft.com/office/drawing/2014/main" id="{9D8D10BC-2771-0B40-87E5-EBF3588FBA23}"/>
              </a:ext>
            </a:extLst>
          </p:cNvPr>
          <p:cNvSpPr>
            <a:spLocks noGrp="1"/>
          </p:cNvSpPr>
          <p:nvPr>
            <p:ph type="dt" sz="half" idx="10"/>
          </p:nvPr>
        </p:nvSpPr>
        <p:spPr/>
        <p:txBody>
          <a:bodyPr rtlCol="0"/>
          <a:lstStyle/>
          <a:p>
            <a:pPr rtl="0"/>
            <a:fld id="{F011CE8B-206F-BA47-AE41-240FBA3D021B}" type="datetimeFigureOut">
              <a:rPr lang="en-GB" smtClean="0"/>
              <a:t>19/07/2022</a:t>
            </a:fld>
            <a:endParaRPr lang="en-GB"/>
          </a:p>
        </p:txBody>
      </p:sp>
      <p:sp>
        <p:nvSpPr>
          <p:cNvPr id="5" name="Footer Placeholder 4">
            <a:extLst>
              <a:ext uri="{FF2B5EF4-FFF2-40B4-BE49-F238E27FC236}">
                <a16:creationId xmlns:a16="http://schemas.microsoft.com/office/drawing/2014/main" id="{2E56ABF0-C267-C747-BD4F-F70DCA40F03C}"/>
              </a:ext>
            </a:extLst>
          </p:cNvPr>
          <p:cNvSpPr>
            <a:spLocks noGrp="1"/>
          </p:cNvSpPr>
          <p:nvPr>
            <p:ph type="ftr" sz="quarter" idx="11"/>
          </p:nvPr>
        </p:nvSpPr>
        <p:spPr/>
        <p:txBody>
          <a:bodyPr rtlCol="0"/>
          <a:lstStyle/>
          <a:p>
            <a:pPr rtl="0"/>
            <a:endParaRPr lang="en-GB"/>
          </a:p>
        </p:txBody>
      </p:sp>
      <p:sp>
        <p:nvSpPr>
          <p:cNvPr id="6" name="Slide Number Placeholder 5">
            <a:extLst>
              <a:ext uri="{FF2B5EF4-FFF2-40B4-BE49-F238E27FC236}">
                <a16:creationId xmlns:a16="http://schemas.microsoft.com/office/drawing/2014/main" id="{C11CC0D0-AAFA-664B-8A68-6EF909F87AEA}"/>
              </a:ext>
            </a:extLst>
          </p:cNvPr>
          <p:cNvSpPr>
            <a:spLocks noGrp="1"/>
          </p:cNvSpPr>
          <p:nvPr>
            <p:ph type="sldNum" sz="quarter" idx="12"/>
          </p:nvPr>
        </p:nvSpPr>
        <p:spPr/>
        <p:txBody>
          <a:bodyPr rtlCol="0"/>
          <a:lstStyle/>
          <a:p>
            <a:pPr rtl="0"/>
            <a:fld id="{7B114CEE-7BBF-F640-A915-5FF7B00AA888}" type="slidenum">
              <a:rPr lang="en-GB" smtClean="0"/>
              <a:t>‹#›</a:t>
            </a:fld>
            <a:endParaRPr lang="en-GB"/>
          </a:p>
        </p:txBody>
      </p:sp>
    </p:spTree>
    <p:extLst>
      <p:ext uri="{BB962C8B-B14F-4D97-AF65-F5344CB8AC3E}">
        <p14:creationId xmlns:p14="http://schemas.microsoft.com/office/powerpoint/2010/main" val="2243159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0B954E-831E-2445-9B0E-BF253706EC0C}"/>
              </a:ext>
            </a:extLst>
          </p:cNvPr>
          <p:cNvSpPr>
            <a:spLocks noGrp="1"/>
          </p:cNvSpPr>
          <p:nvPr>
            <p:ph type="title" orient="vert"/>
          </p:nvPr>
        </p:nvSpPr>
        <p:spPr>
          <a:xfrm>
            <a:off x="8724900" y="365125"/>
            <a:ext cx="2628900" cy="5811838"/>
          </a:xfrm>
        </p:spPr>
        <p:txBody>
          <a:bodyPr vert="eaVert" rtlCol="0"/>
          <a:lstStyle/>
          <a:p>
            <a:pPr rtl="0"/>
            <a:r>
              <a:rPr lang="cy-gb"/>
              <a:t>Click to edit Master title style</a:t>
            </a:r>
          </a:p>
        </p:txBody>
      </p:sp>
      <p:sp>
        <p:nvSpPr>
          <p:cNvPr id="3" name="Vertical Text Placeholder 2">
            <a:extLst>
              <a:ext uri="{FF2B5EF4-FFF2-40B4-BE49-F238E27FC236}">
                <a16:creationId xmlns:a16="http://schemas.microsoft.com/office/drawing/2014/main" id="{7651EEF0-C961-B046-A541-8C639BE7C7D0}"/>
              </a:ext>
            </a:extLst>
          </p:cNvPr>
          <p:cNvSpPr>
            <a:spLocks noGrp="1"/>
          </p:cNvSpPr>
          <p:nvPr>
            <p:ph type="body" orient="vert" idx="1"/>
          </p:nvPr>
        </p:nvSpPr>
        <p:spPr>
          <a:xfrm>
            <a:off x="838200" y="365125"/>
            <a:ext cx="7734300" cy="5811838"/>
          </a:xfrm>
        </p:spPr>
        <p:txBody>
          <a:bodyPr vert="eaVert" rtlCol="0"/>
          <a:lstStyle/>
          <a:p>
            <a:pPr lvl="0" rtl="0"/>
            <a:r>
              <a:rPr lang="cy-gb"/>
              <a:t>Click to edit Master text styles</a:t>
            </a:r>
          </a:p>
          <a:p>
            <a:pPr lvl="1" rtl="0"/>
            <a:r>
              <a:rPr lang="cy-gb"/>
              <a:t>Second level</a:t>
            </a:r>
          </a:p>
          <a:p>
            <a:pPr lvl="2" rtl="0"/>
            <a:r>
              <a:rPr lang="cy-gb"/>
              <a:t>Third level</a:t>
            </a:r>
          </a:p>
          <a:p>
            <a:pPr lvl="3" rtl="0"/>
            <a:r>
              <a:rPr lang="cy-gb"/>
              <a:t>Fourth level</a:t>
            </a:r>
          </a:p>
          <a:p>
            <a:pPr lvl="4" rtl="0"/>
            <a:r>
              <a:rPr lang="cy-gb"/>
              <a:t>Fifth level</a:t>
            </a:r>
          </a:p>
        </p:txBody>
      </p:sp>
      <p:sp>
        <p:nvSpPr>
          <p:cNvPr id="4" name="Date Placeholder 3">
            <a:extLst>
              <a:ext uri="{FF2B5EF4-FFF2-40B4-BE49-F238E27FC236}">
                <a16:creationId xmlns:a16="http://schemas.microsoft.com/office/drawing/2014/main" id="{FDBC6458-B428-1946-8933-34E77E7AB159}"/>
              </a:ext>
            </a:extLst>
          </p:cNvPr>
          <p:cNvSpPr>
            <a:spLocks noGrp="1"/>
          </p:cNvSpPr>
          <p:nvPr>
            <p:ph type="dt" sz="half" idx="10"/>
          </p:nvPr>
        </p:nvSpPr>
        <p:spPr/>
        <p:txBody>
          <a:bodyPr rtlCol="0"/>
          <a:lstStyle/>
          <a:p>
            <a:pPr rtl="0"/>
            <a:fld id="{F011CE8B-206F-BA47-AE41-240FBA3D021B}" type="datetimeFigureOut">
              <a:rPr lang="en-GB" smtClean="0"/>
              <a:t>19/07/2022</a:t>
            </a:fld>
            <a:endParaRPr lang="en-GB"/>
          </a:p>
        </p:txBody>
      </p:sp>
      <p:sp>
        <p:nvSpPr>
          <p:cNvPr id="5" name="Footer Placeholder 4">
            <a:extLst>
              <a:ext uri="{FF2B5EF4-FFF2-40B4-BE49-F238E27FC236}">
                <a16:creationId xmlns:a16="http://schemas.microsoft.com/office/drawing/2014/main" id="{4CCD9056-1BDD-BC4B-B9CF-213787B610E5}"/>
              </a:ext>
            </a:extLst>
          </p:cNvPr>
          <p:cNvSpPr>
            <a:spLocks noGrp="1"/>
          </p:cNvSpPr>
          <p:nvPr>
            <p:ph type="ftr" sz="quarter" idx="11"/>
          </p:nvPr>
        </p:nvSpPr>
        <p:spPr/>
        <p:txBody>
          <a:bodyPr rtlCol="0"/>
          <a:lstStyle/>
          <a:p>
            <a:pPr rtl="0"/>
            <a:endParaRPr lang="en-GB"/>
          </a:p>
        </p:txBody>
      </p:sp>
      <p:sp>
        <p:nvSpPr>
          <p:cNvPr id="6" name="Slide Number Placeholder 5">
            <a:extLst>
              <a:ext uri="{FF2B5EF4-FFF2-40B4-BE49-F238E27FC236}">
                <a16:creationId xmlns:a16="http://schemas.microsoft.com/office/drawing/2014/main" id="{39B525A1-149D-1647-A761-88F4B49394B3}"/>
              </a:ext>
            </a:extLst>
          </p:cNvPr>
          <p:cNvSpPr>
            <a:spLocks noGrp="1"/>
          </p:cNvSpPr>
          <p:nvPr>
            <p:ph type="sldNum" sz="quarter" idx="12"/>
          </p:nvPr>
        </p:nvSpPr>
        <p:spPr/>
        <p:txBody>
          <a:bodyPr rtlCol="0"/>
          <a:lstStyle/>
          <a:p>
            <a:pPr rtl="0"/>
            <a:fld id="{7B114CEE-7BBF-F640-A915-5FF7B00AA888}" type="slidenum">
              <a:rPr lang="en-GB" smtClean="0"/>
              <a:t>‹#›</a:t>
            </a:fld>
            <a:endParaRPr lang="en-GB"/>
          </a:p>
        </p:txBody>
      </p:sp>
    </p:spTree>
    <p:extLst>
      <p:ext uri="{BB962C8B-B14F-4D97-AF65-F5344CB8AC3E}">
        <p14:creationId xmlns:p14="http://schemas.microsoft.com/office/powerpoint/2010/main" val="2692284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21"/>
          </p:nvPr>
        </p:nvSpPr>
        <p:spPr>
          <a:xfrm>
            <a:off x="3830836" y="1818680"/>
            <a:ext cx="8840391" cy="4420196"/>
          </a:xfrm>
          <a:prstGeom prst="rect">
            <a:avLst/>
          </a:prstGeom>
        </p:spPr>
        <p:txBody>
          <a:bodyPr lIns="91439" tIns="45719" rIns="91439" bIns="45719" rtlCol="0" anchor="t">
            <a:noAutofit/>
          </a:bodyPr>
          <a:lstStyle/>
          <a:p>
            <a:pPr rtl="0"/>
            <a:endParaRPr/>
          </a:p>
        </p:txBody>
      </p:sp>
      <p:sp>
        <p:nvSpPr>
          <p:cNvPr id="66" name="Title Text"/>
          <p:cNvSpPr txBox="1">
            <a:spLocks noGrp="1"/>
          </p:cNvSpPr>
          <p:nvPr>
            <p:ph type="title"/>
          </p:nvPr>
        </p:nvSpPr>
        <p:spPr>
          <a:prstGeom prst="rect">
            <a:avLst/>
          </a:prstGeom>
        </p:spPr>
        <p:txBody>
          <a:bodyPr rtlCol="0"/>
          <a:lstStyle/>
          <a:p>
            <a:pPr rtl="0"/>
            <a:r>
              <a:t>Title Text</a:t>
            </a:r>
          </a:p>
        </p:txBody>
      </p:sp>
      <p:sp>
        <p:nvSpPr>
          <p:cNvPr id="67" name="Body Level One…"/>
          <p:cNvSpPr txBox="1">
            <a:spLocks noGrp="1"/>
          </p:cNvSpPr>
          <p:nvPr>
            <p:ph type="body" sz="half" idx="1"/>
          </p:nvPr>
        </p:nvSpPr>
        <p:spPr>
          <a:xfrm>
            <a:off x="892969" y="1821656"/>
            <a:ext cx="5000625" cy="4420195"/>
          </a:xfrm>
          <a:prstGeom prst="rect">
            <a:avLst/>
          </a:prstGeom>
        </p:spPr>
        <p:txBody>
          <a:bodyPr rtlCol="0"/>
          <a:lstStyle>
            <a:lvl1pPr marL="241093" indent="-241093">
              <a:spcBef>
                <a:spcPts val="2250"/>
              </a:spcBef>
              <a:defRPr sz="1969"/>
            </a:lvl1pPr>
            <a:lvl2pPr marL="482186" indent="-241093">
              <a:spcBef>
                <a:spcPts val="2250"/>
              </a:spcBef>
              <a:defRPr sz="1969"/>
            </a:lvl2pPr>
            <a:lvl3pPr marL="723279" indent="-241093">
              <a:spcBef>
                <a:spcPts val="2250"/>
              </a:spcBef>
              <a:defRPr sz="1969"/>
            </a:lvl3pPr>
            <a:lvl4pPr marL="964372" indent="-241093">
              <a:spcBef>
                <a:spcPts val="2250"/>
              </a:spcBef>
              <a:defRPr sz="1969"/>
            </a:lvl4pPr>
            <a:lvl5pPr marL="1205465" indent="-241093">
              <a:spcBef>
                <a:spcPts val="2250"/>
              </a:spcBef>
              <a:defRPr sz="1969"/>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68" name="Slide Number"/>
          <p:cNvSpPr txBox="1">
            <a:spLocks noGrp="1"/>
          </p:cNvSpPr>
          <p:nvPr>
            <p:ph type="sldNum" sz="quarter" idx="2"/>
          </p:nvPr>
        </p:nvSpPr>
        <p:spPr>
          <a:xfrm>
            <a:off x="5933329" y="6536531"/>
            <a:ext cx="318993" cy="241102"/>
          </a:xfrm>
          <a:prstGeom prst="rect">
            <a:avLst/>
          </a:prstGeom>
        </p:spPr>
        <p:txBody>
          <a:bodyPr rtlCol="0"/>
          <a:lstStyle>
            <a:lvl1pPr>
              <a:defRPr>
                <a:latin typeface="Helvetica Light"/>
                <a:ea typeface="Helvetica Light"/>
                <a:cs typeface="Helvetica Light"/>
                <a:sym typeface="Helvetica Light"/>
              </a:defRPr>
            </a:lvl1pPr>
          </a:lstStyle>
          <a:p>
            <a:pPr rtl="0"/>
            <a:fld id="{86CB4B4D-7CA3-9044-876B-883B54F8677D}" type="slidenum">
              <a:t>‹#›</a:t>
            </a:fld>
            <a:endParaRPr/>
          </a:p>
        </p:txBody>
      </p:sp>
    </p:spTree>
    <p:extLst>
      <p:ext uri="{BB962C8B-B14F-4D97-AF65-F5344CB8AC3E}">
        <p14:creationId xmlns:p14="http://schemas.microsoft.com/office/powerpoint/2010/main" val="330022248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B926-8AB2-B249-5D7B-55FB6C632BBD}"/>
              </a:ext>
            </a:extLst>
          </p:cNvPr>
          <p:cNvSpPr>
            <a:spLocks noGrp="1"/>
          </p:cNvSpPr>
          <p:nvPr>
            <p:ph type="title"/>
          </p:nvPr>
        </p:nvSpPr>
        <p:spPr>
          <a:xfrm>
            <a:off x="831850" y="1709738"/>
            <a:ext cx="10515600" cy="2852737"/>
          </a:xfrm>
        </p:spPr>
        <p:txBody>
          <a:bodyPr rtlCol="0" anchor="b"/>
          <a:lstStyle>
            <a:lvl1pPr>
              <a:defRPr sz="6000"/>
            </a:lvl1pPr>
          </a:lstStyle>
          <a:p>
            <a:pPr rtl="0"/>
            <a:r>
              <a:rPr lang="cy-gb"/>
              <a:t>Click to edit Master title style</a:t>
            </a:r>
            <a:endParaRPr lang="en-GB"/>
          </a:p>
        </p:txBody>
      </p:sp>
      <p:sp>
        <p:nvSpPr>
          <p:cNvPr id="3" name="Text Placeholder 2">
            <a:extLst>
              <a:ext uri="{FF2B5EF4-FFF2-40B4-BE49-F238E27FC236}">
                <a16:creationId xmlns:a16="http://schemas.microsoft.com/office/drawing/2014/main" id="{25982C4D-2408-4854-D17F-8205C82AFDBD}"/>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cy-gb"/>
              <a:t>Click to edit Master text styles</a:t>
            </a:r>
          </a:p>
        </p:txBody>
      </p:sp>
      <p:sp>
        <p:nvSpPr>
          <p:cNvPr id="4" name="Date Placeholder 3">
            <a:extLst>
              <a:ext uri="{FF2B5EF4-FFF2-40B4-BE49-F238E27FC236}">
                <a16:creationId xmlns:a16="http://schemas.microsoft.com/office/drawing/2014/main" id="{63D23046-9B07-2714-32EE-C989E53A42C7}"/>
              </a:ext>
            </a:extLst>
          </p:cNvPr>
          <p:cNvSpPr>
            <a:spLocks noGrp="1"/>
          </p:cNvSpPr>
          <p:nvPr>
            <p:ph type="dt" sz="half" idx="10"/>
          </p:nvPr>
        </p:nvSpPr>
        <p:spPr/>
        <p:txBody>
          <a:bodyPr rtlCol="0"/>
          <a:lstStyle/>
          <a:p>
            <a:pPr rtl="0"/>
            <a:fld id="{0740026C-7231-4E33-8551-44994620AAC8}" type="datetimeFigureOut">
              <a:rPr lang="en-GB" smtClean="0"/>
              <a:t>19/07/2022</a:t>
            </a:fld>
            <a:endParaRPr lang="en-GB"/>
          </a:p>
        </p:txBody>
      </p:sp>
      <p:sp>
        <p:nvSpPr>
          <p:cNvPr id="5" name="Footer Placeholder 4">
            <a:extLst>
              <a:ext uri="{FF2B5EF4-FFF2-40B4-BE49-F238E27FC236}">
                <a16:creationId xmlns:a16="http://schemas.microsoft.com/office/drawing/2014/main" id="{E9B011CF-BCB8-D253-1C74-EACD0A9E2BEA}"/>
              </a:ext>
            </a:extLst>
          </p:cNvPr>
          <p:cNvSpPr>
            <a:spLocks noGrp="1"/>
          </p:cNvSpPr>
          <p:nvPr>
            <p:ph type="ftr" sz="quarter" idx="11"/>
          </p:nvPr>
        </p:nvSpPr>
        <p:spPr/>
        <p:txBody>
          <a:bodyPr rtlCol="0"/>
          <a:lstStyle/>
          <a:p>
            <a:pPr rtl="0"/>
            <a:endParaRPr lang="en-GB"/>
          </a:p>
        </p:txBody>
      </p:sp>
      <p:sp>
        <p:nvSpPr>
          <p:cNvPr id="6" name="Slide Number Placeholder 5">
            <a:extLst>
              <a:ext uri="{FF2B5EF4-FFF2-40B4-BE49-F238E27FC236}">
                <a16:creationId xmlns:a16="http://schemas.microsoft.com/office/drawing/2014/main" id="{E1FD9AF7-75F4-0CB4-684D-377A55A75A76}"/>
              </a:ext>
            </a:extLst>
          </p:cNvPr>
          <p:cNvSpPr>
            <a:spLocks noGrp="1"/>
          </p:cNvSpPr>
          <p:nvPr>
            <p:ph type="sldNum" sz="quarter" idx="12"/>
          </p:nvPr>
        </p:nvSpPr>
        <p:spPr/>
        <p:txBody>
          <a:bodyPr rtlCol="0"/>
          <a:lstStyle/>
          <a:p>
            <a:pPr rtl="0"/>
            <a:fld id="{6F34BA27-DCE3-447E-856E-1AFC0CFB0916}" type="slidenum">
              <a:rPr lang="en-GB" smtClean="0"/>
              <a:t>‹#›</a:t>
            </a:fld>
            <a:endParaRPr lang="en-GB"/>
          </a:p>
        </p:txBody>
      </p:sp>
    </p:spTree>
    <p:extLst>
      <p:ext uri="{BB962C8B-B14F-4D97-AF65-F5344CB8AC3E}">
        <p14:creationId xmlns:p14="http://schemas.microsoft.com/office/powerpoint/2010/main" val="973769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6704B-FEEC-4E33-3439-7BBBFC00FD6D}"/>
              </a:ext>
            </a:extLst>
          </p:cNvPr>
          <p:cNvSpPr>
            <a:spLocks noGrp="1"/>
          </p:cNvSpPr>
          <p:nvPr>
            <p:ph type="title"/>
          </p:nvPr>
        </p:nvSpPr>
        <p:spPr/>
        <p:txBody>
          <a:bodyPr rtlCol="0"/>
          <a:lstStyle/>
          <a:p>
            <a:pPr rtl="0"/>
            <a:r>
              <a:rPr lang="cy-gb"/>
              <a:t>Click to edit Master title style</a:t>
            </a:r>
            <a:endParaRPr lang="en-GB"/>
          </a:p>
        </p:txBody>
      </p:sp>
      <p:sp>
        <p:nvSpPr>
          <p:cNvPr id="3" name="Content Placeholder 2">
            <a:extLst>
              <a:ext uri="{FF2B5EF4-FFF2-40B4-BE49-F238E27FC236}">
                <a16:creationId xmlns:a16="http://schemas.microsoft.com/office/drawing/2014/main" id="{E9B8E4D4-BEA7-82C3-C65D-5EA291698FC6}"/>
              </a:ext>
            </a:extLst>
          </p:cNvPr>
          <p:cNvSpPr>
            <a:spLocks noGrp="1"/>
          </p:cNvSpPr>
          <p:nvPr>
            <p:ph sz="half" idx="1"/>
          </p:nvPr>
        </p:nvSpPr>
        <p:spPr>
          <a:xfrm>
            <a:off x="838200" y="1825625"/>
            <a:ext cx="5181600" cy="4351338"/>
          </a:xfrm>
        </p:spPr>
        <p:txBody>
          <a:bodyPr rtlCol="0"/>
          <a:lstStyle/>
          <a:p>
            <a:pPr lvl="0" rtl="0"/>
            <a:r>
              <a:rPr lang="cy-gb"/>
              <a:t>Click to 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a:p>
        </p:txBody>
      </p:sp>
      <p:sp>
        <p:nvSpPr>
          <p:cNvPr id="4" name="Content Placeholder 3">
            <a:extLst>
              <a:ext uri="{FF2B5EF4-FFF2-40B4-BE49-F238E27FC236}">
                <a16:creationId xmlns:a16="http://schemas.microsoft.com/office/drawing/2014/main" id="{D067FD5F-92EE-7A47-B82F-8E6391847AE4}"/>
              </a:ext>
            </a:extLst>
          </p:cNvPr>
          <p:cNvSpPr>
            <a:spLocks noGrp="1"/>
          </p:cNvSpPr>
          <p:nvPr>
            <p:ph sz="half" idx="2"/>
          </p:nvPr>
        </p:nvSpPr>
        <p:spPr>
          <a:xfrm>
            <a:off x="6172200" y="1825625"/>
            <a:ext cx="5181600" cy="4351338"/>
          </a:xfrm>
        </p:spPr>
        <p:txBody>
          <a:bodyPr rtlCol="0"/>
          <a:lstStyle/>
          <a:p>
            <a:pPr lvl="0" rtl="0"/>
            <a:r>
              <a:rPr lang="cy-gb"/>
              <a:t>Click to 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a:p>
        </p:txBody>
      </p:sp>
      <p:sp>
        <p:nvSpPr>
          <p:cNvPr id="5" name="Date Placeholder 4">
            <a:extLst>
              <a:ext uri="{FF2B5EF4-FFF2-40B4-BE49-F238E27FC236}">
                <a16:creationId xmlns:a16="http://schemas.microsoft.com/office/drawing/2014/main" id="{F4CD5165-3351-AA8D-0C93-EB57909CE73D}"/>
              </a:ext>
            </a:extLst>
          </p:cNvPr>
          <p:cNvSpPr>
            <a:spLocks noGrp="1"/>
          </p:cNvSpPr>
          <p:nvPr>
            <p:ph type="dt" sz="half" idx="10"/>
          </p:nvPr>
        </p:nvSpPr>
        <p:spPr/>
        <p:txBody>
          <a:bodyPr rtlCol="0"/>
          <a:lstStyle/>
          <a:p>
            <a:pPr rtl="0"/>
            <a:fld id="{0740026C-7231-4E33-8551-44994620AAC8}" type="datetimeFigureOut">
              <a:rPr lang="en-GB" smtClean="0"/>
              <a:t>19/07/2022</a:t>
            </a:fld>
            <a:endParaRPr lang="en-GB"/>
          </a:p>
        </p:txBody>
      </p:sp>
      <p:sp>
        <p:nvSpPr>
          <p:cNvPr id="6" name="Footer Placeholder 5">
            <a:extLst>
              <a:ext uri="{FF2B5EF4-FFF2-40B4-BE49-F238E27FC236}">
                <a16:creationId xmlns:a16="http://schemas.microsoft.com/office/drawing/2014/main" id="{47F805E5-C4B7-E687-12FA-866F20E5CFC5}"/>
              </a:ext>
            </a:extLst>
          </p:cNvPr>
          <p:cNvSpPr>
            <a:spLocks noGrp="1"/>
          </p:cNvSpPr>
          <p:nvPr>
            <p:ph type="ftr" sz="quarter" idx="11"/>
          </p:nvPr>
        </p:nvSpPr>
        <p:spPr/>
        <p:txBody>
          <a:bodyPr rtlCol="0"/>
          <a:lstStyle/>
          <a:p>
            <a:pPr rtl="0"/>
            <a:endParaRPr lang="en-GB"/>
          </a:p>
        </p:txBody>
      </p:sp>
      <p:sp>
        <p:nvSpPr>
          <p:cNvPr id="7" name="Slide Number Placeholder 6">
            <a:extLst>
              <a:ext uri="{FF2B5EF4-FFF2-40B4-BE49-F238E27FC236}">
                <a16:creationId xmlns:a16="http://schemas.microsoft.com/office/drawing/2014/main" id="{E9C4B2DB-A494-1F91-C8B8-8803115FEF24}"/>
              </a:ext>
            </a:extLst>
          </p:cNvPr>
          <p:cNvSpPr>
            <a:spLocks noGrp="1"/>
          </p:cNvSpPr>
          <p:nvPr>
            <p:ph type="sldNum" sz="quarter" idx="12"/>
          </p:nvPr>
        </p:nvSpPr>
        <p:spPr/>
        <p:txBody>
          <a:bodyPr rtlCol="0"/>
          <a:lstStyle/>
          <a:p>
            <a:pPr rtl="0"/>
            <a:fld id="{6F34BA27-DCE3-447E-856E-1AFC0CFB0916}" type="slidenum">
              <a:rPr lang="en-GB" smtClean="0"/>
              <a:t>‹#›</a:t>
            </a:fld>
            <a:endParaRPr lang="en-GB"/>
          </a:p>
        </p:txBody>
      </p:sp>
    </p:spTree>
    <p:extLst>
      <p:ext uri="{BB962C8B-B14F-4D97-AF65-F5344CB8AC3E}">
        <p14:creationId xmlns:p14="http://schemas.microsoft.com/office/powerpoint/2010/main" val="2086013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328D4-5EB0-62A3-91D6-8E757CBC1DC1}"/>
              </a:ext>
            </a:extLst>
          </p:cNvPr>
          <p:cNvSpPr>
            <a:spLocks noGrp="1"/>
          </p:cNvSpPr>
          <p:nvPr>
            <p:ph type="title"/>
          </p:nvPr>
        </p:nvSpPr>
        <p:spPr>
          <a:xfrm>
            <a:off x="839788" y="365125"/>
            <a:ext cx="10515600" cy="1325563"/>
          </a:xfrm>
        </p:spPr>
        <p:txBody>
          <a:bodyPr rtlCol="0"/>
          <a:lstStyle/>
          <a:p>
            <a:pPr rtl="0"/>
            <a:r>
              <a:rPr lang="cy-gb"/>
              <a:t>Click to edit Master title style</a:t>
            </a:r>
            <a:endParaRPr lang="en-GB"/>
          </a:p>
        </p:txBody>
      </p:sp>
      <p:sp>
        <p:nvSpPr>
          <p:cNvPr id="3" name="Text Placeholder 2">
            <a:extLst>
              <a:ext uri="{FF2B5EF4-FFF2-40B4-BE49-F238E27FC236}">
                <a16:creationId xmlns:a16="http://schemas.microsoft.com/office/drawing/2014/main" id="{11044025-CD55-5D76-37BE-CB0938B18B88}"/>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y-gb"/>
              <a:t>Click to edit Master text styles</a:t>
            </a:r>
          </a:p>
        </p:txBody>
      </p:sp>
      <p:sp>
        <p:nvSpPr>
          <p:cNvPr id="4" name="Content Placeholder 3">
            <a:extLst>
              <a:ext uri="{FF2B5EF4-FFF2-40B4-BE49-F238E27FC236}">
                <a16:creationId xmlns:a16="http://schemas.microsoft.com/office/drawing/2014/main" id="{DF33C3B3-9501-F1F7-AD7C-E44F8CF65888}"/>
              </a:ext>
            </a:extLst>
          </p:cNvPr>
          <p:cNvSpPr>
            <a:spLocks noGrp="1"/>
          </p:cNvSpPr>
          <p:nvPr>
            <p:ph sz="half" idx="2"/>
          </p:nvPr>
        </p:nvSpPr>
        <p:spPr>
          <a:xfrm>
            <a:off x="839788" y="2505075"/>
            <a:ext cx="5157787" cy="3684588"/>
          </a:xfrm>
        </p:spPr>
        <p:txBody>
          <a:bodyPr rtlCol="0"/>
          <a:lstStyle/>
          <a:p>
            <a:pPr lvl="0" rtl="0"/>
            <a:r>
              <a:rPr lang="cy-gb"/>
              <a:t>Click to 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a:p>
        </p:txBody>
      </p:sp>
      <p:sp>
        <p:nvSpPr>
          <p:cNvPr id="5" name="Text Placeholder 4">
            <a:extLst>
              <a:ext uri="{FF2B5EF4-FFF2-40B4-BE49-F238E27FC236}">
                <a16:creationId xmlns:a16="http://schemas.microsoft.com/office/drawing/2014/main" id="{AECE0865-DCDF-37FC-CAC2-0FB33A9B6802}"/>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y-gb"/>
              <a:t>Click to edit Master text styles</a:t>
            </a:r>
          </a:p>
        </p:txBody>
      </p:sp>
      <p:sp>
        <p:nvSpPr>
          <p:cNvPr id="6" name="Content Placeholder 5">
            <a:extLst>
              <a:ext uri="{FF2B5EF4-FFF2-40B4-BE49-F238E27FC236}">
                <a16:creationId xmlns:a16="http://schemas.microsoft.com/office/drawing/2014/main" id="{5129F711-0E4A-1778-2EA5-9E8B88730467}"/>
              </a:ext>
            </a:extLst>
          </p:cNvPr>
          <p:cNvSpPr>
            <a:spLocks noGrp="1"/>
          </p:cNvSpPr>
          <p:nvPr>
            <p:ph sz="quarter" idx="4"/>
          </p:nvPr>
        </p:nvSpPr>
        <p:spPr>
          <a:xfrm>
            <a:off x="6172200" y="2505075"/>
            <a:ext cx="5183188" cy="3684588"/>
          </a:xfrm>
        </p:spPr>
        <p:txBody>
          <a:bodyPr rtlCol="0"/>
          <a:lstStyle/>
          <a:p>
            <a:pPr lvl="0" rtl="0"/>
            <a:r>
              <a:rPr lang="cy-gb"/>
              <a:t>Click to 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a:p>
        </p:txBody>
      </p:sp>
      <p:sp>
        <p:nvSpPr>
          <p:cNvPr id="7" name="Date Placeholder 6">
            <a:extLst>
              <a:ext uri="{FF2B5EF4-FFF2-40B4-BE49-F238E27FC236}">
                <a16:creationId xmlns:a16="http://schemas.microsoft.com/office/drawing/2014/main" id="{34F2B1C2-9792-4B16-FEEE-B48A9E7512BC}"/>
              </a:ext>
            </a:extLst>
          </p:cNvPr>
          <p:cNvSpPr>
            <a:spLocks noGrp="1"/>
          </p:cNvSpPr>
          <p:nvPr>
            <p:ph type="dt" sz="half" idx="10"/>
          </p:nvPr>
        </p:nvSpPr>
        <p:spPr/>
        <p:txBody>
          <a:bodyPr rtlCol="0"/>
          <a:lstStyle/>
          <a:p>
            <a:pPr rtl="0"/>
            <a:fld id="{0740026C-7231-4E33-8551-44994620AAC8}" type="datetimeFigureOut">
              <a:rPr lang="en-GB" smtClean="0"/>
              <a:t>19/07/2022</a:t>
            </a:fld>
            <a:endParaRPr lang="en-GB"/>
          </a:p>
        </p:txBody>
      </p:sp>
      <p:sp>
        <p:nvSpPr>
          <p:cNvPr id="8" name="Footer Placeholder 7">
            <a:extLst>
              <a:ext uri="{FF2B5EF4-FFF2-40B4-BE49-F238E27FC236}">
                <a16:creationId xmlns:a16="http://schemas.microsoft.com/office/drawing/2014/main" id="{7C664B82-B391-4264-7A38-5F930AF46016}"/>
              </a:ext>
            </a:extLst>
          </p:cNvPr>
          <p:cNvSpPr>
            <a:spLocks noGrp="1"/>
          </p:cNvSpPr>
          <p:nvPr>
            <p:ph type="ftr" sz="quarter" idx="11"/>
          </p:nvPr>
        </p:nvSpPr>
        <p:spPr/>
        <p:txBody>
          <a:bodyPr rtlCol="0"/>
          <a:lstStyle/>
          <a:p>
            <a:pPr rtl="0"/>
            <a:endParaRPr lang="en-GB"/>
          </a:p>
        </p:txBody>
      </p:sp>
      <p:sp>
        <p:nvSpPr>
          <p:cNvPr id="9" name="Slide Number Placeholder 8">
            <a:extLst>
              <a:ext uri="{FF2B5EF4-FFF2-40B4-BE49-F238E27FC236}">
                <a16:creationId xmlns:a16="http://schemas.microsoft.com/office/drawing/2014/main" id="{9436E251-2A57-0613-3B37-1F93C3F69725}"/>
              </a:ext>
            </a:extLst>
          </p:cNvPr>
          <p:cNvSpPr>
            <a:spLocks noGrp="1"/>
          </p:cNvSpPr>
          <p:nvPr>
            <p:ph type="sldNum" sz="quarter" idx="12"/>
          </p:nvPr>
        </p:nvSpPr>
        <p:spPr/>
        <p:txBody>
          <a:bodyPr rtlCol="0"/>
          <a:lstStyle/>
          <a:p>
            <a:pPr rtl="0"/>
            <a:fld id="{6F34BA27-DCE3-447E-856E-1AFC0CFB0916}" type="slidenum">
              <a:rPr lang="en-GB" smtClean="0"/>
              <a:t>‹#›</a:t>
            </a:fld>
            <a:endParaRPr lang="en-GB"/>
          </a:p>
        </p:txBody>
      </p:sp>
    </p:spTree>
    <p:extLst>
      <p:ext uri="{BB962C8B-B14F-4D97-AF65-F5344CB8AC3E}">
        <p14:creationId xmlns:p14="http://schemas.microsoft.com/office/powerpoint/2010/main" val="162127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43EF9-6B86-0F9D-C4A9-63C47795BA66}"/>
              </a:ext>
            </a:extLst>
          </p:cNvPr>
          <p:cNvSpPr>
            <a:spLocks noGrp="1"/>
          </p:cNvSpPr>
          <p:nvPr>
            <p:ph type="title"/>
          </p:nvPr>
        </p:nvSpPr>
        <p:spPr/>
        <p:txBody>
          <a:bodyPr rtlCol="0"/>
          <a:lstStyle/>
          <a:p>
            <a:pPr rtl="0"/>
            <a:r>
              <a:rPr lang="cy-gb"/>
              <a:t>Click to edit Master title style</a:t>
            </a:r>
            <a:endParaRPr lang="en-GB"/>
          </a:p>
        </p:txBody>
      </p:sp>
      <p:sp>
        <p:nvSpPr>
          <p:cNvPr id="3" name="Date Placeholder 2">
            <a:extLst>
              <a:ext uri="{FF2B5EF4-FFF2-40B4-BE49-F238E27FC236}">
                <a16:creationId xmlns:a16="http://schemas.microsoft.com/office/drawing/2014/main" id="{26D62AF2-EAE8-E8DC-6BFA-BF1862B3B038}"/>
              </a:ext>
            </a:extLst>
          </p:cNvPr>
          <p:cNvSpPr>
            <a:spLocks noGrp="1"/>
          </p:cNvSpPr>
          <p:nvPr>
            <p:ph type="dt" sz="half" idx="10"/>
          </p:nvPr>
        </p:nvSpPr>
        <p:spPr/>
        <p:txBody>
          <a:bodyPr rtlCol="0"/>
          <a:lstStyle/>
          <a:p>
            <a:pPr rtl="0"/>
            <a:fld id="{0740026C-7231-4E33-8551-44994620AAC8}" type="datetimeFigureOut">
              <a:rPr lang="en-GB" smtClean="0"/>
              <a:t>19/07/2022</a:t>
            </a:fld>
            <a:endParaRPr lang="en-GB"/>
          </a:p>
        </p:txBody>
      </p:sp>
      <p:sp>
        <p:nvSpPr>
          <p:cNvPr id="4" name="Footer Placeholder 3">
            <a:extLst>
              <a:ext uri="{FF2B5EF4-FFF2-40B4-BE49-F238E27FC236}">
                <a16:creationId xmlns:a16="http://schemas.microsoft.com/office/drawing/2014/main" id="{206F8CA1-D070-6669-3281-BE262E36EB26}"/>
              </a:ext>
            </a:extLst>
          </p:cNvPr>
          <p:cNvSpPr>
            <a:spLocks noGrp="1"/>
          </p:cNvSpPr>
          <p:nvPr>
            <p:ph type="ftr" sz="quarter" idx="11"/>
          </p:nvPr>
        </p:nvSpPr>
        <p:spPr/>
        <p:txBody>
          <a:bodyPr rtlCol="0"/>
          <a:lstStyle/>
          <a:p>
            <a:pPr rtl="0"/>
            <a:endParaRPr lang="en-GB"/>
          </a:p>
        </p:txBody>
      </p:sp>
      <p:sp>
        <p:nvSpPr>
          <p:cNvPr id="5" name="Slide Number Placeholder 4">
            <a:extLst>
              <a:ext uri="{FF2B5EF4-FFF2-40B4-BE49-F238E27FC236}">
                <a16:creationId xmlns:a16="http://schemas.microsoft.com/office/drawing/2014/main" id="{BBDBEFD4-867B-808A-2A62-36ADC34BBE81}"/>
              </a:ext>
            </a:extLst>
          </p:cNvPr>
          <p:cNvSpPr>
            <a:spLocks noGrp="1"/>
          </p:cNvSpPr>
          <p:nvPr>
            <p:ph type="sldNum" sz="quarter" idx="12"/>
          </p:nvPr>
        </p:nvSpPr>
        <p:spPr/>
        <p:txBody>
          <a:bodyPr rtlCol="0"/>
          <a:lstStyle/>
          <a:p>
            <a:pPr rtl="0"/>
            <a:fld id="{6F34BA27-DCE3-447E-856E-1AFC0CFB0916}" type="slidenum">
              <a:rPr lang="en-GB" smtClean="0"/>
              <a:t>‹#›</a:t>
            </a:fld>
            <a:endParaRPr lang="en-GB"/>
          </a:p>
        </p:txBody>
      </p:sp>
    </p:spTree>
    <p:extLst>
      <p:ext uri="{BB962C8B-B14F-4D97-AF65-F5344CB8AC3E}">
        <p14:creationId xmlns:p14="http://schemas.microsoft.com/office/powerpoint/2010/main" val="1212913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4DDB72-1D8E-D290-0B4B-0167B39906AB}"/>
              </a:ext>
            </a:extLst>
          </p:cNvPr>
          <p:cNvSpPr>
            <a:spLocks noGrp="1"/>
          </p:cNvSpPr>
          <p:nvPr>
            <p:ph type="dt" sz="half" idx="10"/>
          </p:nvPr>
        </p:nvSpPr>
        <p:spPr/>
        <p:txBody>
          <a:bodyPr rtlCol="0"/>
          <a:lstStyle/>
          <a:p>
            <a:pPr rtl="0"/>
            <a:fld id="{0740026C-7231-4E33-8551-44994620AAC8}" type="datetimeFigureOut">
              <a:rPr lang="en-GB" smtClean="0"/>
              <a:t>19/07/2022</a:t>
            </a:fld>
            <a:endParaRPr lang="en-GB"/>
          </a:p>
        </p:txBody>
      </p:sp>
      <p:sp>
        <p:nvSpPr>
          <p:cNvPr id="3" name="Footer Placeholder 2">
            <a:extLst>
              <a:ext uri="{FF2B5EF4-FFF2-40B4-BE49-F238E27FC236}">
                <a16:creationId xmlns:a16="http://schemas.microsoft.com/office/drawing/2014/main" id="{21D0EFF1-0AB6-4850-D9A6-EB2372C53520}"/>
              </a:ext>
            </a:extLst>
          </p:cNvPr>
          <p:cNvSpPr>
            <a:spLocks noGrp="1"/>
          </p:cNvSpPr>
          <p:nvPr>
            <p:ph type="ftr" sz="quarter" idx="11"/>
          </p:nvPr>
        </p:nvSpPr>
        <p:spPr/>
        <p:txBody>
          <a:bodyPr rtlCol="0"/>
          <a:lstStyle/>
          <a:p>
            <a:pPr rtl="0"/>
            <a:endParaRPr lang="en-GB"/>
          </a:p>
        </p:txBody>
      </p:sp>
      <p:sp>
        <p:nvSpPr>
          <p:cNvPr id="4" name="Slide Number Placeholder 3">
            <a:extLst>
              <a:ext uri="{FF2B5EF4-FFF2-40B4-BE49-F238E27FC236}">
                <a16:creationId xmlns:a16="http://schemas.microsoft.com/office/drawing/2014/main" id="{4177D16D-CB49-D821-E18E-AF11841A9700}"/>
              </a:ext>
            </a:extLst>
          </p:cNvPr>
          <p:cNvSpPr>
            <a:spLocks noGrp="1"/>
          </p:cNvSpPr>
          <p:nvPr>
            <p:ph type="sldNum" sz="quarter" idx="12"/>
          </p:nvPr>
        </p:nvSpPr>
        <p:spPr/>
        <p:txBody>
          <a:bodyPr rtlCol="0"/>
          <a:lstStyle/>
          <a:p>
            <a:pPr rtl="0"/>
            <a:fld id="{6F34BA27-DCE3-447E-856E-1AFC0CFB0916}" type="slidenum">
              <a:rPr lang="en-GB" smtClean="0"/>
              <a:t>‹#›</a:t>
            </a:fld>
            <a:endParaRPr lang="en-GB"/>
          </a:p>
        </p:txBody>
      </p:sp>
    </p:spTree>
    <p:extLst>
      <p:ext uri="{BB962C8B-B14F-4D97-AF65-F5344CB8AC3E}">
        <p14:creationId xmlns:p14="http://schemas.microsoft.com/office/powerpoint/2010/main" val="833586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CEF58-C86E-6E98-7016-CA0B26F8C678}"/>
              </a:ext>
            </a:extLst>
          </p:cNvPr>
          <p:cNvSpPr>
            <a:spLocks noGrp="1"/>
          </p:cNvSpPr>
          <p:nvPr>
            <p:ph type="title"/>
          </p:nvPr>
        </p:nvSpPr>
        <p:spPr>
          <a:xfrm>
            <a:off x="839788" y="457200"/>
            <a:ext cx="3932237" cy="1600200"/>
          </a:xfrm>
        </p:spPr>
        <p:txBody>
          <a:bodyPr rtlCol="0" anchor="b"/>
          <a:lstStyle>
            <a:lvl1pPr>
              <a:defRPr sz="3200"/>
            </a:lvl1pPr>
          </a:lstStyle>
          <a:p>
            <a:pPr rtl="0"/>
            <a:r>
              <a:rPr lang="cy-gb"/>
              <a:t>Click to edit Master title style</a:t>
            </a:r>
            <a:endParaRPr lang="en-GB"/>
          </a:p>
        </p:txBody>
      </p:sp>
      <p:sp>
        <p:nvSpPr>
          <p:cNvPr id="3" name="Content Placeholder 2">
            <a:extLst>
              <a:ext uri="{FF2B5EF4-FFF2-40B4-BE49-F238E27FC236}">
                <a16:creationId xmlns:a16="http://schemas.microsoft.com/office/drawing/2014/main" id="{1D5189AB-787C-BE5E-242D-C3006F43A182}"/>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cy-gb"/>
              <a:t>Click to 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a:p>
        </p:txBody>
      </p:sp>
      <p:sp>
        <p:nvSpPr>
          <p:cNvPr id="4" name="Text Placeholder 3">
            <a:extLst>
              <a:ext uri="{FF2B5EF4-FFF2-40B4-BE49-F238E27FC236}">
                <a16:creationId xmlns:a16="http://schemas.microsoft.com/office/drawing/2014/main" id="{FB0D04B0-1F98-E04F-C5A3-9C6660E99EC7}"/>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y-gb"/>
              <a:t>Click to edit Master text styles</a:t>
            </a:r>
          </a:p>
        </p:txBody>
      </p:sp>
      <p:sp>
        <p:nvSpPr>
          <p:cNvPr id="5" name="Date Placeholder 4">
            <a:extLst>
              <a:ext uri="{FF2B5EF4-FFF2-40B4-BE49-F238E27FC236}">
                <a16:creationId xmlns:a16="http://schemas.microsoft.com/office/drawing/2014/main" id="{D6FE18D0-4886-2F33-4BAD-B8AC0CE1511B}"/>
              </a:ext>
            </a:extLst>
          </p:cNvPr>
          <p:cNvSpPr>
            <a:spLocks noGrp="1"/>
          </p:cNvSpPr>
          <p:nvPr>
            <p:ph type="dt" sz="half" idx="10"/>
          </p:nvPr>
        </p:nvSpPr>
        <p:spPr/>
        <p:txBody>
          <a:bodyPr rtlCol="0"/>
          <a:lstStyle/>
          <a:p>
            <a:pPr rtl="0"/>
            <a:fld id="{0740026C-7231-4E33-8551-44994620AAC8}" type="datetimeFigureOut">
              <a:rPr lang="en-GB" smtClean="0"/>
              <a:t>19/07/2022</a:t>
            </a:fld>
            <a:endParaRPr lang="en-GB"/>
          </a:p>
        </p:txBody>
      </p:sp>
      <p:sp>
        <p:nvSpPr>
          <p:cNvPr id="6" name="Footer Placeholder 5">
            <a:extLst>
              <a:ext uri="{FF2B5EF4-FFF2-40B4-BE49-F238E27FC236}">
                <a16:creationId xmlns:a16="http://schemas.microsoft.com/office/drawing/2014/main" id="{6A2992F3-A977-4B65-0C56-9EC4C57CA759}"/>
              </a:ext>
            </a:extLst>
          </p:cNvPr>
          <p:cNvSpPr>
            <a:spLocks noGrp="1"/>
          </p:cNvSpPr>
          <p:nvPr>
            <p:ph type="ftr" sz="quarter" idx="11"/>
          </p:nvPr>
        </p:nvSpPr>
        <p:spPr/>
        <p:txBody>
          <a:bodyPr rtlCol="0"/>
          <a:lstStyle/>
          <a:p>
            <a:pPr rtl="0"/>
            <a:endParaRPr lang="en-GB"/>
          </a:p>
        </p:txBody>
      </p:sp>
      <p:sp>
        <p:nvSpPr>
          <p:cNvPr id="7" name="Slide Number Placeholder 6">
            <a:extLst>
              <a:ext uri="{FF2B5EF4-FFF2-40B4-BE49-F238E27FC236}">
                <a16:creationId xmlns:a16="http://schemas.microsoft.com/office/drawing/2014/main" id="{C89DA1EA-080F-1064-17FA-2D5C64096BE3}"/>
              </a:ext>
            </a:extLst>
          </p:cNvPr>
          <p:cNvSpPr>
            <a:spLocks noGrp="1"/>
          </p:cNvSpPr>
          <p:nvPr>
            <p:ph type="sldNum" sz="quarter" idx="12"/>
          </p:nvPr>
        </p:nvSpPr>
        <p:spPr/>
        <p:txBody>
          <a:bodyPr rtlCol="0"/>
          <a:lstStyle/>
          <a:p>
            <a:pPr rtl="0"/>
            <a:fld id="{6F34BA27-DCE3-447E-856E-1AFC0CFB0916}" type="slidenum">
              <a:rPr lang="en-GB" smtClean="0"/>
              <a:t>‹#›</a:t>
            </a:fld>
            <a:endParaRPr lang="en-GB"/>
          </a:p>
        </p:txBody>
      </p:sp>
    </p:spTree>
    <p:extLst>
      <p:ext uri="{BB962C8B-B14F-4D97-AF65-F5344CB8AC3E}">
        <p14:creationId xmlns:p14="http://schemas.microsoft.com/office/powerpoint/2010/main" val="1083262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36AFD-B61F-44DC-7022-17DED5B95B27}"/>
              </a:ext>
            </a:extLst>
          </p:cNvPr>
          <p:cNvSpPr>
            <a:spLocks noGrp="1"/>
          </p:cNvSpPr>
          <p:nvPr>
            <p:ph type="title"/>
          </p:nvPr>
        </p:nvSpPr>
        <p:spPr>
          <a:xfrm>
            <a:off x="839788" y="457200"/>
            <a:ext cx="3932237" cy="1600200"/>
          </a:xfrm>
        </p:spPr>
        <p:txBody>
          <a:bodyPr rtlCol="0" anchor="b"/>
          <a:lstStyle>
            <a:lvl1pPr>
              <a:defRPr sz="3200"/>
            </a:lvl1pPr>
          </a:lstStyle>
          <a:p>
            <a:pPr rtl="0"/>
            <a:r>
              <a:rPr lang="cy-gb"/>
              <a:t>Click to edit Master title style</a:t>
            </a:r>
            <a:endParaRPr lang="en-GB"/>
          </a:p>
        </p:txBody>
      </p:sp>
      <p:sp>
        <p:nvSpPr>
          <p:cNvPr id="3" name="Picture Placeholder 2">
            <a:extLst>
              <a:ext uri="{FF2B5EF4-FFF2-40B4-BE49-F238E27FC236}">
                <a16:creationId xmlns:a16="http://schemas.microsoft.com/office/drawing/2014/main" id="{A6DCC515-B42A-AEAA-BA34-54E89EEB53DB}"/>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cy-gb"/>
              <a:t>Click icon to add picture</a:t>
            </a:r>
            <a:endParaRPr lang="en-GB"/>
          </a:p>
        </p:txBody>
      </p:sp>
      <p:sp>
        <p:nvSpPr>
          <p:cNvPr id="4" name="Text Placeholder 3">
            <a:extLst>
              <a:ext uri="{FF2B5EF4-FFF2-40B4-BE49-F238E27FC236}">
                <a16:creationId xmlns:a16="http://schemas.microsoft.com/office/drawing/2014/main" id="{99F978BA-0723-2451-22F4-4E70AF666B64}"/>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y-gb"/>
              <a:t>Click to edit Master text styles</a:t>
            </a:r>
          </a:p>
        </p:txBody>
      </p:sp>
      <p:sp>
        <p:nvSpPr>
          <p:cNvPr id="5" name="Date Placeholder 4">
            <a:extLst>
              <a:ext uri="{FF2B5EF4-FFF2-40B4-BE49-F238E27FC236}">
                <a16:creationId xmlns:a16="http://schemas.microsoft.com/office/drawing/2014/main" id="{0950BAED-1778-9E21-9383-8C8528D1C6F6}"/>
              </a:ext>
            </a:extLst>
          </p:cNvPr>
          <p:cNvSpPr>
            <a:spLocks noGrp="1"/>
          </p:cNvSpPr>
          <p:nvPr>
            <p:ph type="dt" sz="half" idx="10"/>
          </p:nvPr>
        </p:nvSpPr>
        <p:spPr/>
        <p:txBody>
          <a:bodyPr rtlCol="0"/>
          <a:lstStyle/>
          <a:p>
            <a:pPr rtl="0"/>
            <a:fld id="{0740026C-7231-4E33-8551-44994620AAC8}" type="datetimeFigureOut">
              <a:rPr lang="en-GB" smtClean="0"/>
              <a:t>19/07/2022</a:t>
            </a:fld>
            <a:endParaRPr lang="en-GB"/>
          </a:p>
        </p:txBody>
      </p:sp>
      <p:sp>
        <p:nvSpPr>
          <p:cNvPr id="6" name="Footer Placeholder 5">
            <a:extLst>
              <a:ext uri="{FF2B5EF4-FFF2-40B4-BE49-F238E27FC236}">
                <a16:creationId xmlns:a16="http://schemas.microsoft.com/office/drawing/2014/main" id="{6BDEB6EE-4D6B-6C79-C413-93B95330524D}"/>
              </a:ext>
            </a:extLst>
          </p:cNvPr>
          <p:cNvSpPr>
            <a:spLocks noGrp="1"/>
          </p:cNvSpPr>
          <p:nvPr>
            <p:ph type="ftr" sz="quarter" idx="11"/>
          </p:nvPr>
        </p:nvSpPr>
        <p:spPr/>
        <p:txBody>
          <a:bodyPr rtlCol="0"/>
          <a:lstStyle/>
          <a:p>
            <a:pPr rtl="0"/>
            <a:endParaRPr lang="en-GB"/>
          </a:p>
        </p:txBody>
      </p:sp>
      <p:sp>
        <p:nvSpPr>
          <p:cNvPr id="7" name="Slide Number Placeholder 6">
            <a:extLst>
              <a:ext uri="{FF2B5EF4-FFF2-40B4-BE49-F238E27FC236}">
                <a16:creationId xmlns:a16="http://schemas.microsoft.com/office/drawing/2014/main" id="{FB3F3253-6444-C963-D52C-1A1BF3AD11A3}"/>
              </a:ext>
            </a:extLst>
          </p:cNvPr>
          <p:cNvSpPr>
            <a:spLocks noGrp="1"/>
          </p:cNvSpPr>
          <p:nvPr>
            <p:ph type="sldNum" sz="quarter" idx="12"/>
          </p:nvPr>
        </p:nvSpPr>
        <p:spPr/>
        <p:txBody>
          <a:bodyPr rtlCol="0"/>
          <a:lstStyle/>
          <a:p>
            <a:pPr rtl="0"/>
            <a:fld id="{6F34BA27-DCE3-447E-856E-1AFC0CFB0916}" type="slidenum">
              <a:rPr lang="en-GB" smtClean="0"/>
              <a:t>‹#›</a:t>
            </a:fld>
            <a:endParaRPr lang="en-GB"/>
          </a:p>
        </p:txBody>
      </p:sp>
    </p:spTree>
    <p:extLst>
      <p:ext uri="{BB962C8B-B14F-4D97-AF65-F5344CB8AC3E}">
        <p14:creationId xmlns:p14="http://schemas.microsoft.com/office/powerpoint/2010/main" val="837615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8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503CFA-F7FD-9F49-A774-DAF079C40C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cy-gb"/>
              <a:t>Click to edit Master title style</a:t>
            </a:r>
            <a:endParaRPr lang="en-GB"/>
          </a:p>
        </p:txBody>
      </p:sp>
      <p:sp>
        <p:nvSpPr>
          <p:cNvPr id="3" name="Text Placeholder 2">
            <a:extLst>
              <a:ext uri="{FF2B5EF4-FFF2-40B4-BE49-F238E27FC236}">
                <a16:creationId xmlns:a16="http://schemas.microsoft.com/office/drawing/2014/main" id="{A4BF9C32-E174-D4D0-A557-A9D5F0DD6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cy-gb"/>
              <a:t>Click to 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a:p>
        </p:txBody>
      </p:sp>
      <p:sp>
        <p:nvSpPr>
          <p:cNvPr id="4" name="Date Placeholder 3">
            <a:extLst>
              <a:ext uri="{FF2B5EF4-FFF2-40B4-BE49-F238E27FC236}">
                <a16:creationId xmlns:a16="http://schemas.microsoft.com/office/drawing/2014/main" id="{CB74F522-6450-198E-6FDA-8F17FAE86D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0740026C-7231-4E33-8551-44994620AAC8}" type="datetimeFigureOut">
              <a:rPr lang="en-GB" smtClean="0"/>
              <a:t>19/07/2022</a:t>
            </a:fld>
            <a:endParaRPr lang="en-GB"/>
          </a:p>
        </p:txBody>
      </p:sp>
      <p:sp>
        <p:nvSpPr>
          <p:cNvPr id="5" name="Footer Placeholder 4">
            <a:extLst>
              <a:ext uri="{FF2B5EF4-FFF2-40B4-BE49-F238E27FC236}">
                <a16:creationId xmlns:a16="http://schemas.microsoft.com/office/drawing/2014/main" id="{067A6003-183A-DDF4-4AE6-C5B39FB162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GB"/>
          </a:p>
        </p:txBody>
      </p:sp>
      <p:sp>
        <p:nvSpPr>
          <p:cNvPr id="6" name="Slide Number Placeholder 5">
            <a:extLst>
              <a:ext uri="{FF2B5EF4-FFF2-40B4-BE49-F238E27FC236}">
                <a16:creationId xmlns:a16="http://schemas.microsoft.com/office/drawing/2014/main" id="{38B9F98B-F556-F82C-E3D4-BAE738D755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F34BA27-DCE3-447E-856E-1AFC0CFB0916}" type="slidenum">
              <a:rPr lang="en-GB" smtClean="0"/>
              <a:t>‹#›</a:t>
            </a:fld>
            <a:endParaRPr lang="en-GB"/>
          </a:p>
        </p:txBody>
      </p:sp>
    </p:spTree>
    <p:extLst>
      <p:ext uri="{BB962C8B-B14F-4D97-AF65-F5344CB8AC3E}">
        <p14:creationId xmlns:p14="http://schemas.microsoft.com/office/powerpoint/2010/main" val="346562252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47DC8C-088D-9D49-9C34-85160750EB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cy-gb"/>
              <a:t>Click to edit Master title style</a:t>
            </a:r>
          </a:p>
        </p:txBody>
      </p:sp>
      <p:sp>
        <p:nvSpPr>
          <p:cNvPr id="3" name="Text Placeholder 2">
            <a:extLst>
              <a:ext uri="{FF2B5EF4-FFF2-40B4-BE49-F238E27FC236}">
                <a16:creationId xmlns:a16="http://schemas.microsoft.com/office/drawing/2014/main" id="{2D608B64-4370-6B4E-9E66-A32B1D9A13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cy-gb"/>
              <a:t>Click to edit Master text styles</a:t>
            </a:r>
          </a:p>
          <a:p>
            <a:pPr lvl="1" rtl="0"/>
            <a:r>
              <a:rPr lang="cy-gb"/>
              <a:t>Second level</a:t>
            </a:r>
          </a:p>
          <a:p>
            <a:pPr lvl="2" rtl="0"/>
            <a:r>
              <a:rPr lang="cy-gb"/>
              <a:t>Third level</a:t>
            </a:r>
          </a:p>
          <a:p>
            <a:pPr lvl="3" rtl="0"/>
            <a:r>
              <a:rPr lang="cy-gb"/>
              <a:t>Fourth level</a:t>
            </a:r>
          </a:p>
          <a:p>
            <a:pPr lvl="4" rtl="0"/>
            <a:r>
              <a:rPr lang="cy-gb"/>
              <a:t>Fifth level</a:t>
            </a:r>
          </a:p>
        </p:txBody>
      </p:sp>
      <p:sp>
        <p:nvSpPr>
          <p:cNvPr id="4" name="Date Placeholder 3">
            <a:extLst>
              <a:ext uri="{FF2B5EF4-FFF2-40B4-BE49-F238E27FC236}">
                <a16:creationId xmlns:a16="http://schemas.microsoft.com/office/drawing/2014/main" id="{032FDD26-8B89-3E4D-BD4C-22E7C2CB94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011CE8B-206F-BA47-AE41-240FBA3D021B}" type="datetimeFigureOut">
              <a:rPr lang="en-GB" smtClean="0"/>
              <a:t>19/07/2022</a:t>
            </a:fld>
            <a:endParaRPr lang="en-GB"/>
          </a:p>
        </p:txBody>
      </p:sp>
      <p:sp>
        <p:nvSpPr>
          <p:cNvPr id="5" name="Footer Placeholder 4">
            <a:extLst>
              <a:ext uri="{FF2B5EF4-FFF2-40B4-BE49-F238E27FC236}">
                <a16:creationId xmlns:a16="http://schemas.microsoft.com/office/drawing/2014/main" id="{AFD3794B-89AA-3547-B4A9-0145A1F4B4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GB"/>
          </a:p>
        </p:txBody>
      </p:sp>
      <p:sp>
        <p:nvSpPr>
          <p:cNvPr id="6" name="Slide Number Placeholder 5">
            <a:extLst>
              <a:ext uri="{FF2B5EF4-FFF2-40B4-BE49-F238E27FC236}">
                <a16:creationId xmlns:a16="http://schemas.microsoft.com/office/drawing/2014/main" id="{F1C1530E-5462-6942-810E-4FA48599D3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7B114CEE-7BBF-F640-A915-5FF7B00AA888}" type="slidenum">
              <a:rPr lang="en-GB" smtClean="0"/>
              <a:t>‹#›</a:t>
            </a:fld>
            <a:endParaRPr lang="en-GB"/>
          </a:p>
        </p:txBody>
      </p:sp>
    </p:spTree>
    <p:extLst>
      <p:ext uri="{BB962C8B-B14F-4D97-AF65-F5344CB8AC3E}">
        <p14:creationId xmlns:p14="http://schemas.microsoft.com/office/powerpoint/2010/main" val="25277836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1.xml"/><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76.gif"/></Relationships>
</file>

<file path=ppt/slides/_rels/slide1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76.gif"/></Relationships>
</file>

<file path=ppt/slides/_rels/slide1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76.gif"/></Relationships>
</file>

<file path=ppt/slides/_rels/slide1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76.gif"/></Relationships>
</file>

<file path=ppt/slides/_rels/slide1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76.gif"/></Relationships>
</file>

<file path=ppt/slides/_rels/slide1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76.gif"/></Relationships>
</file>

<file path=ppt/slides/_rels/slide2.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png"/><Relationship Id="rId18" Type="http://schemas.openxmlformats.org/officeDocument/2006/relationships/image" Target="../media/image8.svg"/><Relationship Id="rId3" Type="http://schemas.openxmlformats.org/officeDocument/2006/relationships/image" Target="../media/image19.png"/><Relationship Id="rId21" Type="http://schemas.openxmlformats.org/officeDocument/2006/relationships/image" Target="../media/image30.gif"/><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7.png"/><Relationship Id="rId2" Type="http://schemas.openxmlformats.org/officeDocument/2006/relationships/image" Target="../media/image18.png"/><Relationship Id="rId16" Type="http://schemas.openxmlformats.org/officeDocument/2006/relationships/image" Target="../media/image10.svg"/><Relationship Id="rId20" Type="http://schemas.openxmlformats.org/officeDocument/2006/relationships/hyperlink" Target="http://www.pollev.com/BLC164" TargetMode="Externa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9.png"/><Relationship Id="rId10" Type="http://schemas.openxmlformats.org/officeDocument/2006/relationships/image" Target="../media/image26.svg"/><Relationship Id="rId19" Type="http://schemas.openxmlformats.org/officeDocument/2006/relationships/image" Target="../media/image29.gif"/><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2.svg"/><Relationship Id="rId22"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9.jpe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6.jpe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9.jpeg"/><Relationship Id="rId7" Type="http://schemas.openxmlformats.org/officeDocument/2006/relationships/diagramColors" Target="../diagrams/colors3.xml"/><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89.jpeg"/><Relationship Id="rId7" Type="http://schemas.openxmlformats.org/officeDocument/2006/relationships/diagramColors" Target="../diagrams/colors4.xml"/><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10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4.svg"/><Relationship Id="rId18" Type="http://schemas.openxmlformats.org/officeDocument/2006/relationships/image" Target="../media/image39.jpeg"/><Relationship Id="rId3" Type="http://schemas.openxmlformats.org/officeDocument/2006/relationships/image" Target="../media/image22.svg"/><Relationship Id="rId21" Type="http://schemas.openxmlformats.org/officeDocument/2006/relationships/image" Target="../media/image42.png"/><Relationship Id="rId7" Type="http://schemas.openxmlformats.org/officeDocument/2006/relationships/image" Target="../media/image28.svg"/><Relationship Id="rId12" Type="http://schemas.openxmlformats.org/officeDocument/2006/relationships/image" Target="../media/image23.png"/><Relationship Id="rId17" Type="http://schemas.openxmlformats.org/officeDocument/2006/relationships/image" Target="../media/image38.jpeg"/><Relationship Id="rId2" Type="http://schemas.openxmlformats.org/officeDocument/2006/relationships/image" Target="../media/image21.png"/><Relationship Id="rId16" Type="http://schemas.openxmlformats.org/officeDocument/2006/relationships/image" Target="../media/image15.png"/><Relationship Id="rId20"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5.svg"/><Relationship Id="rId5" Type="http://schemas.openxmlformats.org/officeDocument/2006/relationships/image" Target="../media/image4.svg"/><Relationship Id="rId15" Type="http://schemas.openxmlformats.org/officeDocument/2006/relationships/image" Target="../media/image37.svg"/><Relationship Id="rId23" Type="http://schemas.openxmlformats.org/officeDocument/2006/relationships/image" Target="../media/image44.jpeg"/><Relationship Id="rId10" Type="http://schemas.openxmlformats.org/officeDocument/2006/relationships/image" Target="../media/image34.png"/><Relationship Id="rId19" Type="http://schemas.openxmlformats.org/officeDocument/2006/relationships/image" Target="../media/image40.png"/><Relationship Id="rId4" Type="http://schemas.openxmlformats.org/officeDocument/2006/relationships/image" Target="../media/image3.png"/><Relationship Id="rId9" Type="http://schemas.openxmlformats.org/officeDocument/2006/relationships/image" Target="../media/image33.svg"/><Relationship Id="rId14" Type="http://schemas.openxmlformats.org/officeDocument/2006/relationships/image" Target="../media/image36.png"/><Relationship Id="rId22" Type="http://schemas.openxmlformats.org/officeDocument/2006/relationships/image" Target="../media/image43.png"/></Relationships>
</file>

<file path=ppt/slides/_rels/slide3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76.gif"/></Relationships>
</file>

<file path=ppt/slides/_rels/slide3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76.gif"/></Relationships>
</file>

<file path=ppt/slides/_rels/slide3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76.gif"/></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svg"/><Relationship Id="rId18" Type="http://schemas.openxmlformats.org/officeDocument/2006/relationships/image" Target="../media/image57.jpeg"/><Relationship Id="rId3" Type="http://schemas.openxmlformats.org/officeDocument/2006/relationships/image" Target="../media/image2.svg"/><Relationship Id="rId21" Type="http://schemas.openxmlformats.org/officeDocument/2006/relationships/image" Target="../media/image60.jpg"/><Relationship Id="rId7" Type="http://schemas.openxmlformats.org/officeDocument/2006/relationships/image" Target="../media/image10.svg"/><Relationship Id="rId12" Type="http://schemas.openxmlformats.org/officeDocument/2006/relationships/image" Target="../media/image52.png"/><Relationship Id="rId17" Type="http://schemas.openxmlformats.org/officeDocument/2006/relationships/image" Target="../media/image56.svg"/><Relationship Id="rId2" Type="http://schemas.openxmlformats.org/officeDocument/2006/relationships/image" Target="../media/image45.pn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1.svg"/><Relationship Id="rId5" Type="http://schemas.openxmlformats.org/officeDocument/2006/relationships/image" Target="../media/image47.svg"/><Relationship Id="rId15" Type="http://schemas.openxmlformats.org/officeDocument/2006/relationships/image" Target="../media/image28.svg"/><Relationship Id="rId10" Type="http://schemas.openxmlformats.org/officeDocument/2006/relationships/image" Target="../media/image50.png"/><Relationship Id="rId19" Type="http://schemas.openxmlformats.org/officeDocument/2006/relationships/image" Target="../media/image58.jpeg"/><Relationship Id="rId4" Type="http://schemas.openxmlformats.org/officeDocument/2006/relationships/image" Target="../media/image46.png"/><Relationship Id="rId9" Type="http://schemas.openxmlformats.org/officeDocument/2006/relationships/image" Target="../media/image8.svg"/><Relationship Id="rId14" Type="http://schemas.openxmlformats.org/officeDocument/2006/relationships/image" Target="../media/image54.png"/></Relationships>
</file>

<file path=ppt/slides/_rels/slide4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11.jpg"/><Relationship Id="rId7" Type="http://schemas.openxmlformats.org/officeDocument/2006/relationships/diagramColors" Target="../diagrams/colors5.xml"/><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1.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76.gif"/></Relationships>
</file>

<file path=ppt/slides/_rels/slide4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76.gif"/></Relationships>
</file>

<file path=ppt/slides/_rels/slide44.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37.xml"/><Relationship Id="rId1" Type="http://schemas.openxmlformats.org/officeDocument/2006/relationships/slideLayout" Target="../slideLayouts/slideLayout23.xml"/><Relationship Id="rId4" Type="http://schemas.openxmlformats.org/officeDocument/2006/relationships/image" Target="../media/image76.gif"/></Relationships>
</file>

<file path=ppt/slides/_rels/slide45.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openxmlformats.org/officeDocument/2006/relationships/image" Target="../media/image76.gif"/></Relationships>
</file>

<file path=ppt/slides/_rels/slide46.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39.xml"/><Relationship Id="rId1" Type="http://schemas.openxmlformats.org/officeDocument/2006/relationships/slideLayout" Target="../slideLayouts/slideLayout23.xml"/><Relationship Id="rId4" Type="http://schemas.openxmlformats.org/officeDocument/2006/relationships/image" Target="../media/image76.gif"/></Relationships>
</file>

<file path=ppt/slides/_rels/slide47.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image" Target="../media/image76.gif"/></Relationships>
</file>

<file path=ppt/slides/_rels/slide48.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41.xml"/><Relationship Id="rId1" Type="http://schemas.openxmlformats.org/officeDocument/2006/relationships/slideLayout" Target="../slideLayouts/slideLayout23.xml"/><Relationship Id="rId4" Type="http://schemas.openxmlformats.org/officeDocument/2006/relationships/image" Target="../media/image76.gif"/></Relationships>
</file>

<file path=ppt/slides/_rels/slide4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2.svg"/><Relationship Id="rId5" Type="http://schemas.openxmlformats.org/officeDocument/2006/relationships/image" Target="../media/image22.svg"/><Relationship Id="rId10" Type="http://schemas.openxmlformats.org/officeDocument/2006/relationships/image" Target="../media/image61.png"/><Relationship Id="rId4" Type="http://schemas.openxmlformats.org/officeDocument/2006/relationships/image" Target="../media/image21.png"/><Relationship Id="rId9" Type="http://schemas.openxmlformats.org/officeDocument/2006/relationships/image" Target="../media/image8.svg"/></Relationships>
</file>

<file path=ppt/slides/_rels/slide50.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73.png"/><Relationship Id="rId7" Type="http://schemas.openxmlformats.org/officeDocument/2006/relationships/image" Target="../media/image140.sv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139.png"/><Relationship Id="rId11" Type="http://schemas.openxmlformats.org/officeDocument/2006/relationships/image" Target="../media/image74.png"/><Relationship Id="rId5" Type="http://schemas.openxmlformats.org/officeDocument/2006/relationships/image" Target="../media/image138.sv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3" Type="http://schemas.openxmlformats.org/officeDocument/2006/relationships/hyperlink" Target="https://www.internetgovernance.org/2017/08/21/igp-new-paper-digital-object-architecture-and-the-internet-of-things/" TargetMode="External"/><Relationship Id="rId7" Type="http://schemas.openxmlformats.org/officeDocument/2006/relationships/image" Target="../media/image4.svg"/><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image" Target="../media/image144.jpeg"/><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hyperlink" Target="https://www.enago.com.br/academy/how-to-evaluate-research-impact-through-citation-analysis-2/"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2.svg"/><Relationship Id="rId5" Type="http://schemas.openxmlformats.org/officeDocument/2006/relationships/image" Target="../media/image22.svg"/><Relationship Id="rId10" Type="http://schemas.openxmlformats.org/officeDocument/2006/relationships/image" Target="../media/image61.png"/><Relationship Id="rId4" Type="http://schemas.openxmlformats.org/officeDocument/2006/relationships/image" Target="../media/image21.png"/><Relationship Id="rId9" Type="http://schemas.openxmlformats.org/officeDocument/2006/relationships/image" Target="../media/image8.svg"/></Relationships>
</file>

<file path=ppt/slides/_rels/slide5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svg"/><Relationship Id="rId18" Type="http://schemas.openxmlformats.org/officeDocument/2006/relationships/image" Target="../media/image69.svg"/><Relationship Id="rId3" Type="http://schemas.openxmlformats.org/officeDocument/2006/relationships/image" Target="../media/image64.svg"/><Relationship Id="rId21" Type="http://schemas.openxmlformats.org/officeDocument/2006/relationships/image" Target="../media/image72.jpeg"/><Relationship Id="rId7" Type="http://schemas.openxmlformats.org/officeDocument/2006/relationships/image" Target="../media/image22.svg"/><Relationship Id="rId12" Type="http://schemas.openxmlformats.org/officeDocument/2006/relationships/image" Target="../media/image11.png"/><Relationship Id="rId17" Type="http://schemas.openxmlformats.org/officeDocument/2006/relationships/image" Target="../media/image68.svg"/><Relationship Id="rId2" Type="http://schemas.openxmlformats.org/officeDocument/2006/relationships/image" Target="../media/image63.png"/><Relationship Id="rId16" Type="http://schemas.openxmlformats.org/officeDocument/2006/relationships/image" Target="../media/image67.png"/><Relationship Id="rId20"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8.svg"/><Relationship Id="rId5" Type="http://schemas.openxmlformats.org/officeDocument/2006/relationships/image" Target="../media/image4.svg"/><Relationship Id="rId15" Type="http://schemas.openxmlformats.org/officeDocument/2006/relationships/image" Target="../media/image66.svg"/><Relationship Id="rId10" Type="http://schemas.openxmlformats.org/officeDocument/2006/relationships/image" Target="../media/image7.png"/><Relationship Id="rId19" Type="http://schemas.openxmlformats.org/officeDocument/2006/relationships/image" Target="../media/image70.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76.gif"/></Relationships>
</file>

<file path=ppt/slides/_rels/slide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50661" y="0"/>
            <a:ext cx="1039155" cy="103915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324891" y="1674958"/>
            <a:ext cx="864925" cy="86492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11150661" y="1039155"/>
            <a:ext cx="1068265" cy="106826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flipH="1">
            <a:off x="9682464" y="1"/>
            <a:ext cx="1468197" cy="74143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820" y="5629079"/>
            <a:ext cx="1228921" cy="1228921"/>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169102" y="5629079"/>
            <a:ext cx="1228921" cy="1228921"/>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400000" flipV="1">
            <a:off x="-417118" y="4757759"/>
            <a:ext cx="1685327" cy="851090"/>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85800" y="4830314"/>
            <a:ext cx="705981" cy="705981"/>
          </a:xfrm>
          <a:prstGeom prst="rect">
            <a:avLst/>
          </a:prstGeom>
        </p:spPr>
      </p:pic>
      <p:grpSp>
        <p:nvGrpSpPr>
          <p:cNvPr id="11" name="Group 11"/>
          <p:cNvGrpSpPr/>
          <p:nvPr/>
        </p:nvGrpSpPr>
        <p:grpSpPr>
          <a:xfrm>
            <a:off x="10426820" y="5709523"/>
            <a:ext cx="1447681" cy="925355"/>
            <a:chOff x="0" y="0"/>
            <a:chExt cx="2895363" cy="1850711"/>
          </a:xfrm>
        </p:grpSpPr>
        <p:grpSp>
          <p:nvGrpSpPr>
            <p:cNvPr id="12" name="Group 12"/>
            <p:cNvGrpSpPr/>
            <p:nvPr/>
          </p:nvGrpSpPr>
          <p:grpSpPr>
            <a:xfrm>
              <a:off x="610386" y="252273"/>
              <a:ext cx="1699471" cy="1212426"/>
              <a:chOff x="0" y="0"/>
              <a:chExt cx="2416199" cy="1723749"/>
            </a:xfrm>
          </p:grpSpPr>
          <p:sp>
            <p:nvSpPr>
              <p:cNvPr id="13" name="Freeform 13"/>
              <p:cNvSpPr/>
              <p:nvPr/>
            </p:nvSpPr>
            <p:spPr>
              <a:xfrm>
                <a:off x="0" y="0"/>
                <a:ext cx="2416199" cy="1723749"/>
              </a:xfrm>
              <a:custGeom>
                <a:avLst/>
                <a:gdLst/>
                <a:ahLst/>
                <a:cxnLst/>
                <a:rect l="l" t="t" r="r" b="b"/>
                <a:pathLst>
                  <a:path w="2416199" h="1723749">
                    <a:moveTo>
                      <a:pt x="0" y="0"/>
                    </a:moveTo>
                    <a:lnTo>
                      <a:pt x="2416199" y="0"/>
                    </a:lnTo>
                    <a:lnTo>
                      <a:pt x="2416199" y="1723749"/>
                    </a:lnTo>
                    <a:lnTo>
                      <a:pt x="0" y="1723749"/>
                    </a:lnTo>
                    <a:close/>
                  </a:path>
                </a:pathLst>
              </a:custGeom>
              <a:solidFill>
                <a:srgbClr val="FEFEFE"/>
              </a:solidFill>
            </p:spPr>
          </p:sp>
        </p:grpSp>
        <p:pic>
          <p:nvPicPr>
            <p:cNvPr id="14" name="Picture 14"/>
            <p:cNvPicPr>
              <a:picLocks noChangeAspect="1"/>
            </p:cNvPicPr>
            <p:nvPr/>
          </p:nvPicPr>
          <p:blipFill>
            <a:blip r:embed="rId16"/>
            <a:srcRect/>
            <a:stretch>
              <a:fillRect/>
            </a:stretch>
          </p:blipFill>
          <p:spPr>
            <a:xfrm>
              <a:off x="0" y="0"/>
              <a:ext cx="2895363" cy="1850711"/>
            </a:xfrm>
            <a:prstGeom prst="rect">
              <a:avLst/>
            </a:prstGeom>
          </p:spPr>
        </p:pic>
      </p:grpSp>
      <p:pic>
        <p:nvPicPr>
          <p:cNvPr id="15" name="Picture 15"/>
          <p:cNvPicPr>
            <a:picLocks noChangeAspect="1"/>
          </p:cNvPicPr>
          <p:nvPr/>
        </p:nvPicPr>
        <p:blipFill>
          <a:blip r:embed="rId17"/>
          <a:srcRect/>
          <a:stretch>
            <a:fillRect/>
          </a:stretch>
        </p:blipFill>
        <p:spPr>
          <a:xfrm>
            <a:off x="8502236" y="5938950"/>
            <a:ext cx="1779563" cy="466500"/>
          </a:xfrm>
          <a:prstGeom prst="rect">
            <a:avLst/>
          </a:prstGeom>
        </p:spPr>
      </p:pic>
      <p:pic>
        <p:nvPicPr>
          <p:cNvPr id="16" name="Picture 16"/>
          <p:cNvPicPr>
            <a:picLocks noChangeAspect="1"/>
          </p:cNvPicPr>
          <p:nvPr/>
        </p:nvPicPr>
        <p:blipFill>
          <a:blip r:embed="rId18"/>
          <a:srcRect r="10566"/>
          <a:stretch>
            <a:fillRect/>
          </a:stretch>
        </p:blipFill>
        <p:spPr>
          <a:xfrm>
            <a:off x="6575528" y="5829861"/>
            <a:ext cx="1750809" cy="684678"/>
          </a:xfrm>
          <a:prstGeom prst="rect">
            <a:avLst/>
          </a:prstGeom>
        </p:spPr>
      </p:pic>
      <p:sp>
        <p:nvSpPr>
          <p:cNvPr id="2" name="TextBox 2"/>
          <p:cNvSpPr txBox="1"/>
          <p:nvPr/>
        </p:nvSpPr>
        <p:spPr>
          <a:xfrm>
            <a:off x="1464526" y="416128"/>
            <a:ext cx="11148476" cy="3267561"/>
          </a:xfrm>
          <a:prstGeom prst="rect">
            <a:avLst/>
          </a:prstGeom>
        </p:spPr>
        <p:txBody>
          <a:bodyPr lIns="0" tIns="0" rIns="0" bIns="0" rtlCol="0" anchor="t">
            <a:spAutoFit/>
          </a:bodyPr>
          <a:lstStyle/>
          <a:p>
            <a:pPr rtl="0">
              <a:lnSpc>
                <a:spcPts val="10055"/>
              </a:lnSpc>
            </a:pPr>
            <a:r>
              <a:rPr lang="cy-gb" sz="9668" dirty="0">
                <a:solidFill>
                  <a:schemeClr val="bg1"/>
                </a:solidFill>
                <a:latin typeface="Fredoka One"/>
              </a:rPr>
              <a:t>Cyfres Hyfforddiant Sgiliau Digidol</a:t>
            </a:r>
          </a:p>
          <a:p>
            <a:pPr rtl="0"/>
            <a:r>
              <a:rPr lang="cy-gb" sz="4400" dirty="0">
                <a:solidFill>
                  <a:schemeClr val="bg1"/>
                </a:solidFill>
                <a:latin typeface="Fredoka One"/>
              </a:rPr>
              <a:t>Sesiwn 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25547-A02A-787C-E77A-0C5CF884CC48}"/>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3341748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Young traveller watching hot air balloons">
            <a:extLst>
              <a:ext uri="{FF2B5EF4-FFF2-40B4-BE49-F238E27FC236}">
                <a16:creationId xmlns:a16="http://schemas.microsoft.com/office/drawing/2014/main" id="{591AB0B8-8F31-E345-8604-F227DCA6F8AB}"/>
              </a:ext>
            </a:extLst>
          </p:cNvPr>
          <p:cNvPicPr>
            <a:picLocks noChangeAspect="1"/>
          </p:cNvPicPr>
          <p:nvPr/>
        </p:nvPicPr>
        <p:blipFill>
          <a:blip r:embed="rId3"/>
          <a:srcRect l="15928" r="15928"/>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64" name="Freeform: Shape 163">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6" name="Freeform: Shape 165">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What will you learn today?"/>
          <p:cNvSpPr txBox="1">
            <a:spLocks noGrp="1"/>
          </p:cNvSpPr>
          <p:nvPr>
            <p:ph type="title"/>
          </p:nvPr>
        </p:nvSpPr>
        <p:spPr>
          <a:xfrm>
            <a:off x="6801435" y="600422"/>
            <a:ext cx="4819952" cy="1325563"/>
          </a:xfrm>
          <a:prstGeom prst="rect">
            <a:avLst/>
          </a:prstGeom>
        </p:spPr>
        <p:txBody>
          <a:bodyPr vert="horz" lIns="91440" tIns="45720" rIns="91440" bIns="45720" rtlCol="0" anchor="ctr">
            <a:normAutofit/>
          </a:bodyPr>
          <a:lstStyle>
            <a:lvl1pPr defTabSz="514095">
              <a:defRPr sz="7040"/>
            </a:lvl1pPr>
          </a:lstStyle>
          <a:p>
            <a:pPr defTabSz="914400" rtl="0"/>
            <a:r>
              <a:rPr lang="cy-gb" sz="4400" b="1"/>
              <a:t>Hanes Cryno</a:t>
            </a:r>
          </a:p>
        </p:txBody>
      </p:sp>
      <p:sp>
        <p:nvSpPr>
          <p:cNvPr id="128" name="The course will cover the data protection basics, including:…"/>
          <p:cNvSpPr txBox="1">
            <a:spLocks noGrp="1"/>
          </p:cNvSpPr>
          <p:nvPr>
            <p:ph type="body" sz="half" idx="1"/>
          </p:nvPr>
        </p:nvSpPr>
        <p:spPr>
          <a:xfrm>
            <a:off x="6801435" y="2235200"/>
            <a:ext cx="4819951" cy="3818466"/>
          </a:xfrm>
          <a:prstGeom prst="rect">
            <a:avLst/>
          </a:prstGeom>
        </p:spPr>
        <p:txBody>
          <a:bodyPr vert="horz" lIns="91440" tIns="45720" rIns="91440" bIns="45720" rtlCol="0" anchor="t">
            <a:normAutofit fontScale="92500" lnSpcReduction="20000"/>
          </a:bodyPr>
          <a:lstStyle/>
          <a:p>
            <a:pPr rtl="0">
              <a:spcBef>
                <a:spcPts val="0"/>
              </a:spcBef>
              <a:spcAft>
                <a:spcPts val="600"/>
              </a:spcAft>
              <a:defRPr sz="2325">
                <a:latin typeface="Avenir Book"/>
                <a:ea typeface="Avenir Book"/>
                <a:cs typeface="Avenir Book"/>
                <a:sym typeface="Avenir Book"/>
              </a:defRPr>
            </a:pPr>
            <a:r>
              <a:rPr lang="cy-gb" sz="2000">
                <a:latin typeface="Calibri" panose="020F0502020204030204" pitchFamily="34" charset="0"/>
                <a:cs typeface="Calibri" panose="020F0502020204030204" pitchFamily="34" charset="0"/>
              </a:rPr>
              <a:t>Mae’n gysylltiedig â deddfwriaeth arall, fel y Ddeddf Hawliau Dynol.</a:t>
            </a:r>
          </a:p>
          <a:p>
            <a:pPr rtl="0">
              <a:spcBef>
                <a:spcPts val="0"/>
              </a:spcBef>
              <a:spcAft>
                <a:spcPts val="600"/>
              </a:spcAft>
              <a:defRPr sz="2325">
                <a:latin typeface="Avenir Book"/>
                <a:ea typeface="Avenir Book"/>
                <a:cs typeface="Avenir Book"/>
                <a:sym typeface="Avenir Book"/>
              </a:defRPr>
            </a:pPr>
            <a:endParaRPr lang="en-GB" sz="2000" dirty="0">
              <a:latin typeface="Calibri" panose="020F0502020204030204" pitchFamily="34" charset="0"/>
              <a:cs typeface="Calibri" panose="020F0502020204030204" pitchFamily="34" charset="0"/>
            </a:endParaRPr>
          </a:p>
          <a:p>
            <a:pPr rtl="0">
              <a:spcBef>
                <a:spcPts val="0"/>
              </a:spcBef>
              <a:spcAft>
                <a:spcPts val="600"/>
              </a:spcAft>
              <a:defRPr sz="2325">
                <a:latin typeface="Avenir Book"/>
                <a:ea typeface="Avenir Book"/>
                <a:cs typeface="Avenir Book"/>
                <a:sym typeface="Avenir Book"/>
              </a:defRPr>
            </a:pPr>
            <a:r>
              <a:rPr lang="cy-gb" sz="2000">
                <a:latin typeface="Calibri" panose="020F0502020204030204" pitchFamily="34" charset="0"/>
                <a:cs typeface="Calibri" panose="020F0502020204030204" pitchFamily="34" charset="0"/>
              </a:rPr>
              <a:t>Mae deddfwriaeth Diogelu Data wedi bod gan Brydain ers dechrau’r wythdegau.</a:t>
            </a:r>
          </a:p>
          <a:p>
            <a:pPr marL="0" indent="-228600" rtl="0">
              <a:spcBef>
                <a:spcPts val="0"/>
              </a:spcBef>
              <a:spcAft>
                <a:spcPts val="600"/>
              </a:spcAft>
              <a:defRPr sz="2325">
                <a:latin typeface="Avenir Book"/>
                <a:ea typeface="Avenir Book"/>
                <a:cs typeface="Avenir Book"/>
                <a:sym typeface="Avenir Book"/>
              </a:defRPr>
            </a:pPr>
            <a:endParaRPr lang="en-GB" sz="2000" dirty="0">
              <a:latin typeface="Calibri" panose="020F0502020204030204" pitchFamily="34" charset="0"/>
              <a:cs typeface="Calibri" panose="020F0502020204030204" pitchFamily="34" charset="0"/>
            </a:endParaRPr>
          </a:p>
          <a:p>
            <a:pPr rtl="0">
              <a:spcBef>
                <a:spcPts val="0"/>
              </a:spcBef>
              <a:spcAft>
                <a:spcPts val="600"/>
              </a:spcAft>
              <a:defRPr sz="2325">
                <a:latin typeface="Avenir Book"/>
                <a:ea typeface="Avenir Book"/>
                <a:cs typeface="Avenir Book"/>
                <a:sym typeface="Avenir Book"/>
              </a:defRPr>
            </a:pPr>
            <a:r>
              <a:rPr lang="cy-gb" sz="2000">
                <a:latin typeface="Calibri" panose="020F0502020204030204" pitchFamily="34" charset="0"/>
                <a:cs typeface="Calibri" panose="020F0502020204030204" pitchFamily="34" charset="0"/>
              </a:rPr>
              <a:t>Cyn GDPR yr Undeb Ewropeaidd, roedd ganddon ni Ddeddf Diogelu Data 1998.</a:t>
            </a:r>
          </a:p>
          <a:p>
            <a:pPr rtl="0">
              <a:spcBef>
                <a:spcPts val="0"/>
              </a:spcBef>
              <a:spcAft>
                <a:spcPts val="600"/>
              </a:spcAft>
              <a:defRPr sz="2325">
                <a:latin typeface="Avenir Book"/>
                <a:ea typeface="Avenir Book"/>
                <a:cs typeface="Avenir Book"/>
                <a:sym typeface="Avenir Book"/>
              </a:defRPr>
            </a:pPr>
            <a:endParaRPr lang="en-GB" sz="2000" dirty="0">
              <a:latin typeface="Calibri" panose="020F0502020204030204" pitchFamily="34" charset="0"/>
              <a:cs typeface="Calibri" panose="020F0502020204030204" pitchFamily="34" charset="0"/>
            </a:endParaRPr>
          </a:p>
          <a:p>
            <a:pPr rtl="0">
              <a:spcBef>
                <a:spcPts val="0"/>
              </a:spcBef>
              <a:spcAft>
                <a:spcPts val="600"/>
              </a:spcAft>
              <a:defRPr sz="2325">
                <a:latin typeface="Avenir Book"/>
                <a:ea typeface="Avenir Book"/>
                <a:cs typeface="Avenir Book"/>
                <a:sym typeface="Avenir Book"/>
              </a:defRPr>
            </a:pPr>
            <a:r>
              <a:rPr lang="cy-gb" sz="2000">
                <a:latin typeface="Calibri" panose="020F0502020204030204" pitchFamily="34" charset="0"/>
                <a:cs typeface="Calibri" panose="020F0502020204030204" pitchFamily="34" charset="0"/>
              </a:rPr>
              <a:t>Daeth GDPR yr Undeb Ewropeaidd i rym ar 25 Mai 2018, yn ogystal â Deddf Diogelu Data 2018</a:t>
            </a:r>
          </a:p>
          <a:p>
            <a:pPr marL="0" indent="0" rtl="0">
              <a:spcBef>
                <a:spcPts val="0"/>
              </a:spcBef>
              <a:spcAft>
                <a:spcPts val="600"/>
              </a:spcAft>
              <a:buNone/>
              <a:defRPr sz="2325">
                <a:latin typeface="Avenir Book"/>
                <a:ea typeface="Avenir Book"/>
                <a:cs typeface="Avenir Book"/>
                <a:sym typeface="Avenir Book"/>
              </a:defRPr>
            </a:pPr>
            <a:endParaRPr lang="en-GB" sz="2000" dirty="0">
              <a:latin typeface="Calibri" panose="020F0502020204030204" pitchFamily="34" charset="0"/>
              <a:cs typeface="Calibri" panose="020F0502020204030204" pitchFamily="34" charset="0"/>
            </a:endParaRPr>
          </a:p>
          <a:p>
            <a:pPr rtl="0">
              <a:spcBef>
                <a:spcPts val="0"/>
              </a:spcBef>
              <a:spcAft>
                <a:spcPts val="600"/>
              </a:spcAft>
              <a:defRPr sz="2325">
                <a:latin typeface="Avenir Book"/>
                <a:ea typeface="Avenir Book"/>
                <a:cs typeface="Avenir Book"/>
                <a:sym typeface="Avenir Book"/>
              </a:defRPr>
            </a:pPr>
            <a:r>
              <a:rPr lang="cy-gb" sz="2000">
                <a:latin typeface="Calibri" panose="020F0502020204030204" pitchFamily="34" charset="0"/>
                <a:cs typeface="Calibri" panose="020F0502020204030204" pitchFamily="34" charset="0"/>
              </a:rPr>
              <a:t>Cafodd rheoliadau GDPR gwledydd Prydain eu cyflwyno ar ôl Brexit.</a:t>
            </a:r>
          </a:p>
          <a:p>
            <a:pPr marL="0" indent="0" rtl="0">
              <a:spcBef>
                <a:spcPts val="0"/>
              </a:spcBef>
              <a:spcAft>
                <a:spcPts val="600"/>
              </a:spcAft>
              <a:buNone/>
              <a:defRPr sz="2325">
                <a:latin typeface="Avenir Book"/>
                <a:ea typeface="Avenir Book"/>
                <a:cs typeface="Avenir Book"/>
                <a:sym typeface="Avenir Book"/>
              </a:defRPr>
            </a:pPr>
            <a:endParaRPr lang="en-GB" sz="2000" dirty="0">
              <a:latin typeface="Calibri" panose="020F0502020204030204" pitchFamily="34" charset="0"/>
              <a:cs typeface="Calibri" panose="020F0502020204030204" pitchFamily="34" charset="0"/>
            </a:endParaRPr>
          </a:p>
          <a:p>
            <a:pPr marL="0" indent="-228600" rtl="0">
              <a:spcBef>
                <a:spcPts val="0"/>
              </a:spcBef>
              <a:spcAft>
                <a:spcPts val="600"/>
              </a:spcAft>
              <a:defRPr sz="2325">
                <a:latin typeface="Avenir Book"/>
                <a:ea typeface="Avenir Book"/>
                <a:cs typeface="Avenir Book"/>
                <a:sym typeface="Avenir Book"/>
              </a:defRPr>
            </a:pPr>
            <a:endParaRPr lang="en-GB" sz="2000" dirty="0"/>
          </a:p>
          <a:p>
            <a:pPr marL="0" indent="-228600" rtl="0">
              <a:spcBef>
                <a:spcPts val="0"/>
              </a:spcBef>
              <a:spcAft>
                <a:spcPts val="600"/>
              </a:spcAft>
              <a:defRPr sz="2325">
                <a:latin typeface="Avenir Book"/>
                <a:ea typeface="Avenir Book"/>
                <a:cs typeface="Avenir Book"/>
                <a:sym typeface="Avenir Book"/>
              </a:defRPr>
            </a:pPr>
            <a:endParaRPr lang="en-GB" sz="2000" dirty="0"/>
          </a:p>
          <a:p>
            <a:pPr marL="0" indent="-228600" rtl="0">
              <a:spcBef>
                <a:spcPts val="0"/>
              </a:spcBef>
              <a:spcAft>
                <a:spcPts val="600"/>
              </a:spcAft>
              <a:defRPr sz="2500"/>
            </a:pPr>
            <a:endParaRPr lang="en-GB" sz="2000" dirty="0"/>
          </a:p>
        </p:txBody>
      </p:sp>
      <p:pic>
        <p:nvPicPr>
          <p:cNvPr id="8" name="Picture 7" descr="A picture containing drawing&#10;&#10;Description automatically generated">
            <a:extLst>
              <a:ext uri="{FF2B5EF4-FFF2-40B4-BE49-F238E27FC236}">
                <a16:creationId xmlns:a16="http://schemas.microsoft.com/office/drawing/2014/main" id="{C6798629-09B2-414B-9E25-2C9546F08B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95603" y="6221505"/>
            <a:ext cx="2709527" cy="464893"/>
          </a:xfrm>
          <a:prstGeom prst="rect">
            <a:avLst/>
          </a:prstGeom>
        </p:spPr>
      </p:pic>
    </p:spTree>
    <p:extLst>
      <p:ext uri="{BB962C8B-B14F-4D97-AF65-F5344CB8AC3E}">
        <p14:creationId xmlns:p14="http://schemas.microsoft.com/office/powerpoint/2010/main" val="4282343638"/>
      </p:ext>
    </p:extLst>
  </p:cSld>
  <p:clrMapOvr>
    <a:overrideClrMapping bg1="dk1" tx1="lt1" bg2="dk2" tx2="lt2" accent1="accent1" accent2="accent2" accent3="accent3" accent4="accent4" accent5="accent5" accent6="accent6" hlink="hlink" folHlink="folHlink"/>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Spinning top">
            <a:extLst>
              <a:ext uri="{FF2B5EF4-FFF2-40B4-BE49-F238E27FC236}">
                <a16:creationId xmlns:a16="http://schemas.microsoft.com/office/drawing/2014/main" id="{591AB0B8-8F31-E345-8604-F227DCA6F8AB}"/>
              </a:ext>
            </a:extLst>
          </p:cNvPr>
          <p:cNvPicPr>
            <a:picLocks noChangeAspect="1"/>
          </p:cNvPicPr>
          <p:nvPr/>
        </p:nvPicPr>
        <p:blipFill>
          <a:blip r:embed="rId3"/>
          <a:srcRect l="14198" r="14198"/>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64" name="Freeform: Shape 163">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6" name="Freeform: Shape 165">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What will you learn today?"/>
          <p:cNvSpPr txBox="1">
            <a:spLocks noGrp="1"/>
          </p:cNvSpPr>
          <p:nvPr>
            <p:ph type="title"/>
          </p:nvPr>
        </p:nvSpPr>
        <p:spPr>
          <a:xfrm>
            <a:off x="6801435" y="600422"/>
            <a:ext cx="4819952" cy="1325563"/>
          </a:xfrm>
          <a:prstGeom prst="rect">
            <a:avLst/>
          </a:prstGeom>
        </p:spPr>
        <p:txBody>
          <a:bodyPr vert="horz" lIns="91440" tIns="45720" rIns="91440" bIns="45720" rtlCol="0" anchor="ctr">
            <a:normAutofit/>
          </a:bodyPr>
          <a:lstStyle>
            <a:lvl1pPr defTabSz="514095">
              <a:defRPr sz="7040"/>
            </a:lvl1pPr>
          </a:lstStyle>
          <a:p>
            <a:pPr defTabSz="914400" rtl="0"/>
            <a:r>
              <a:rPr lang="cy-gb" sz="4400" b="1"/>
              <a:t>Y Gallu i Gydbwyso</a:t>
            </a:r>
          </a:p>
        </p:txBody>
      </p:sp>
      <p:sp>
        <p:nvSpPr>
          <p:cNvPr id="128" name="The course will cover the data protection basics, including:…"/>
          <p:cNvSpPr txBox="1">
            <a:spLocks noGrp="1"/>
          </p:cNvSpPr>
          <p:nvPr>
            <p:ph type="body" sz="half" idx="1"/>
          </p:nvPr>
        </p:nvSpPr>
        <p:spPr>
          <a:xfrm>
            <a:off x="6801435" y="2235200"/>
            <a:ext cx="4819951" cy="3818466"/>
          </a:xfrm>
          <a:prstGeom prst="rect">
            <a:avLst/>
          </a:prstGeom>
        </p:spPr>
        <p:txBody>
          <a:bodyPr vert="horz" lIns="91440" tIns="45720" rIns="91440" bIns="45720" rtlCol="0" anchor="t">
            <a:normAutofit/>
          </a:bodyPr>
          <a:lstStyle/>
          <a:p>
            <a:pPr marL="0" indent="-228600" rtl="0">
              <a:spcBef>
                <a:spcPts val="0"/>
              </a:spcBef>
              <a:spcAft>
                <a:spcPts val="600"/>
              </a:spcAft>
              <a:defRPr sz="2325">
                <a:latin typeface="Avenir Book"/>
                <a:ea typeface="Avenir Book"/>
                <a:cs typeface="Avenir Book"/>
                <a:sym typeface="Avenir Book"/>
              </a:defRPr>
            </a:pPr>
            <a:endParaRPr lang="en-GB" sz="2000" dirty="0"/>
          </a:p>
          <a:p>
            <a:pPr marL="0" indent="0" algn="ctr" rtl="0">
              <a:spcBef>
                <a:spcPts val="0"/>
              </a:spcBef>
              <a:spcAft>
                <a:spcPts val="600"/>
              </a:spcAft>
              <a:buNone/>
              <a:defRPr sz="2325">
                <a:latin typeface="Avenir Book"/>
                <a:ea typeface="Avenir Book"/>
                <a:cs typeface="Avenir Book"/>
                <a:sym typeface="Avenir Book"/>
              </a:defRPr>
            </a:pPr>
            <a:r>
              <a:rPr lang="cy-gb" sz="2400">
                <a:latin typeface="Calibri" panose="020F0502020204030204" pitchFamily="34" charset="0"/>
                <a:cs typeface="Calibri" panose="020F0502020204030204" pitchFamily="34" charset="0"/>
              </a:rPr>
              <a:t>Mae diogelu data yn ymwneud â chydbwyso hawliau’r unigolyn yn erbyn buddiannau sefydliadau a llywodraeth.</a:t>
            </a:r>
          </a:p>
          <a:p>
            <a:pPr marL="0" indent="-228600" rtl="0">
              <a:spcBef>
                <a:spcPts val="0"/>
              </a:spcBef>
              <a:spcAft>
                <a:spcPts val="600"/>
              </a:spcAft>
              <a:defRPr sz="2325">
                <a:latin typeface="Avenir Book"/>
                <a:ea typeface="Avenir Book"/>
                <a:cs typeface="Avenir Book"/>
                <a:sym typeface="Avenir Book"/>
              </a:defRPr>
            </a:pPr>
            <a:endParaRPr lang="en-GB" sz="2000" dirty="0"/>
          </a:p>
          <a:p>
            <a:pPr marL="0" indent="-228600" rtl="0">
              <a:spcBef>
                <a:spcPts val="0"/>
              </a:spcBef>
              <a:spcAft>
                <a:spcPts val="600"/>
              </a:spcAft>
              <a:defRPr sz="2500"/>
            </a:pPr>
            <a:endParaRPr lang="en-GB" sz="2000" dirty="0"/>
          </a:p>
        </p:txBody>
      </p:sp>
      <p:pic>
        <p:nvPicPr>
          <p:cNvPr id="7" name="Picture 6" descr="A picture containing drawing&#10;&#10;Description automatically generated">
            <a:extLst>
              <a:ext uri="{FF2B5EF4-FFF2-40B4-BE49-F238E27FC236}">
                <a16:creationId xmlns:a16="http://schemas.microsoft.com/office/drawing/2014/main" id="{F594AE77-DD95-D34F-B5E1-018C6FF163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95603" y="6221505"/>
            <a:ext cx="2709527" cy="464893"/>
          </a:xfrm>
          <a:prstGeom prst="rect">
            <a:avLst/>
          </a:prstGeom>
        </p:spPr>
      </p:pic>
    </p:spTree>
    <p:extLst>
      <p:ext uri="{BB962C8B-B14F-4D97-AF65-F5344CB8AC3E}">
        <p14:creationId xmlns:p14="http://schemas.microsoft.com/office/powerpoint/2010/main" val="1213767039"/>
      </p:ext>
    </p:extLst>
  </p:cSld>
  <p:clrMapOvr>
    <a:overrideClrMapping bg1="dk1" tx1="lt1" bg2="dk2" tx2="lt2" accent1="accent1" accent2="accent2" accent3="accent3" accent4="accent4" accent5="accent5" accent6="accent6" hlink="hlink" folHlink="folHlink"/>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3" name="Rectangle 6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Person creating a calendar with adhesive notes on a blackboard">
            <a:extLst>
              <a:ext uri="{FF2B5EF4-FFF2-40B4-BE49-F238E27FC236}">
                <a16:creationId xmlns:a16="http://schemas.microsoft.com/office/drawing/2014/main" id="{FE995E4C-3009-7F49-A650-C2ED433BE1DB}"/>
              </a:ext>
            </a:extLst>
          </p:cNvPr>
          <p:cNvPicPr>
            <a:picLocks noChangeAspect="1"/>
          </p:cNvPicPr>
          <p:nvPr/>
        </p:nvPicPr>
        <p:blipFill rotWithShape="1">
          <a:blip r:embed="rId3">
            <a:alphaModFix amt="50000"/>
          </a:blip>
          <a:srcRect t="12625" b="3105"/>
          <a:stretch/>
        </p:blipFill>
        <p:spPr>
          <a:xfrm>
            <a:off x="20" y="10"/>
            <a:ext cx="12191980" cy="6857990"/>
          </a:xfrm>
          <a:prstGeom prst="rect">
            <a:avLst/>
          </a:prstGeom>
        </p:spPr>
      </p:pic>
      <p:sp>
        <p:nvSpPr>
          <p:cNvPr id="2" name="Title 1">
            <a:extLst>
              <a:ext uri="{FF2B5EF4-FFF2-40B4-BE49-F238E27FC236}">
                <a16:creationId xmlns:a16="http://schemas.microsoft.com/office/drawing/2014/main" id="{E3B3043E-8C42-6948-B35E-58D6736AE581}"/>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rtl="0"/>
            <a:r>
              <a:rPr lang="cy-gb" sz="6000">
                <a:solidFill>
                  <a:srgbClr val="FFFFFF"/>
                </a:solidFill>
              </a:rPr>
              <a:t>Diffiniadau Allweddol</a:t>
            </a:r>
          </a:p>
        </p:txBody>
      </p:sp>
    </p:spTree>
    <p:extLst>
      <p:ext uri="{BB962C8B-B14F-4D97-AF65-F5344CB8AC3E}">
        <p14:creationId xmlns:p14="http://schemas.microsoft.com/office/powerpoint/2010/main" val="81876299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Senior woman with her family">
            <a:extLst>
              <a:ext uri="{FF2B5EF4-FFF2-40B4-BE49-F238E27FC236}">
                <a16:creationId xmlns:a16="http://schemas.microsoft.com/office/drawing/2014/main" id="{591AB0B8-8F31-E345-8604-F227DCA6F8AB}"/>
              </a:ext>
            </a:extLst>
          </p:cNvPr>
          <p:cNvPicPr>
            <a:picLocks noChangeAspect="1"/>
          </p:cNvPicPr>
          <p:nvPr/>
        </p:nvPicPr>
        <p:blipFill>
          <a:blip r:embed="rId3"/>
          <a:srcRect l="15891" r="15891"/>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33" name="Freeform: Shape 132">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5" name="Freeform: Shape 134">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What will you learn today?"/>
          <p:cNvSpPr txBox="1">
            <a:spLocks noGrp="1"/>
          </p:cNvSpPr>
          <p:nvPr>
            <p:ph type="title"/>
          </p:nvPr>
        </p:nvSpPr>
        <p:spPr>
          <a:xfrm>
            <a:off x="6801436" y="1396289"/>
            <a:ext cx="4819952" cy="1325563"/>
          </a:xfrm>
          <a:prstGeom prst="rect">
            <a:avLst/>
          </a:prstGeom>
        </p:spPr>
        <p:txBody>
          <a:bodyPr vert="horz" lIns="91440" tIns="45720" rIns="91440" bIns="45720" rtlCol="0" anchor="ctr">
            <a:normAutofit/>
          </a:bodyPr>
          <a:lstStyle>
            <a:lvl1pPr defTabSz="514095">
              <a:defRPr sz="7040"/>
            </a:lvl1pPr>
          </a:lstStyle>
          <a:p>
            <a:pPr defTabSz="914400" rtl="0"/>
            <a:r>
              <a:rPr lang="cy-gb" sz="4400" b="1" dirty="0"/>
              <a:t>Beth yw </a:t>
            </a:r>
            <a:br>
              <a:rPr lang="cy-gb" sz="4400" b="1" dirty="0"/>
            </a:br>
            <a:r>
              <a:rPr lang="cy-gb" sz="4400" b="1" dirty="0"/>
              <a:t>Data Personol?</a:t>
            </a:r>
          </a:p>
        </p:txBody>
      </p:sp>
      <p:sp>
        <p:nvSpPr>
          <p:cNvPr id="128" name="The course will cover the data protection basics, including:…"/>
          <p:cNvSpPr txBox="1">
            <a:spLocks noGrp="1"/>
          </p:cNvSpPr>
          <p:nvPr>
            <p:ph type="body" sz="half" idx="1"/>
          </p:nvPr>
        </p:nvSpPr>
        <p:spPr>
          <a:xfrm>
            <a:off x="6801436" y="2721852"/>
            <a:ext cx="4819951" cy="3181684"/>
          </a:xfrm>
          <a:prstGeom prst="rect">
            <a:avLst/>
          </a:prstGeom>
        </p:spPr>
        <p:txBody>
          <a:bodyPr vert="horz" lIns="91440" tIns="45720" rIns="91440" bIns="45720" rtlCol="0" anchor="t">
            <a:normAutofit fontScale="92500" lnSpcReduction="10000"/>
          </a:bodyPr>
          <a:lstStyle/>
          <a:p>
            <a:pPr marL="0" indent="0" rtl="0">
              <a:spcBef>
                <a:spcPts val="0"/>
              </a:spcBef>
              <a:spcAft>
                <a:spcPts val="600"/>
              </a:spcAft>
              <a:buNone/>
              <a:defRPr sz="2325">
                <a:latin typeface="Avenir Book"/>
                <a:ea typeface="Avenir Book"/>
                <a:cs typeface="Avenir Book"/>
                <a:sym typeface="Avenir Book"/>
              </a:defRPr>
            </a:pPr>
            <a:r>
              <a:rPr lang="cy-gb" sz="2400" dirty="0">
                <a:latin typeface="Calibri" panose="020F0502020204030204" pitchFamily="34" charset="0"/>
                <a:cs typeface="Calibri" panose="020F0502020204030204" pitchFamily="34" charset="0"/>
              </a:rPr>
              <a:t>Gwybodaeth sy’n ymwneud â bod dynol sydd wedi'i adnabod neu y byddai'n bosib ei adnabod, boed hynny’n uniongyrchol neu’n anuniongyrchol.</a:t>
            </a:r>
          </a:p>
          <a:p>
            <a:pPr marL="0" indent="-228600" rtl="0">
              <a:spcBef>
                <a:spcPts val="0"/>
              </a:spcBef>
              <a:spcAft>
                <a:spcPts val="600"/>
              </a:spcAft>
              <a:defRPr sz="2325">
                <a:latin typeface="Avenir Book"/>
                <a:ea typeface="Avenir Book"/>
                <a:cs typeface="Avenir Book"/>
                <a:sym typeface="Avenir Book"/>
              </a:defRPr>
            </a:pPr>
            <a:endParaRPr lang="en-US" sz="1800" dirty="0"/>
          </a:p>
          <a:p>
            <a:pPr rtl="0">
              <a:spcBef>
                <a:spcPts val="0"/>
              </a:spcBef>
              <a:spcAft>
                <a:spcPts val="600"/>
              </a:spcAft>
              <a:defRPr sz="2325">
                <a:latin typeface="Avenir Book"/>
                <a:ea typeface="Avenir Book"/>
                <a:cs typeface="Avenir Book"/>
                <a:sym typeface="Avenir Book"/>
              </a:defRPr>
            </a:pPr>
            <a:r>
              <a:rPr lang="cy-gb" sz="2400" dirty="0">
                <a:latin typeface="Calibri" panose="020F0502020204030204" pitchFamily="34" charset="0"/>
                <a:cs typeface="Calibri" panose="020F0502020204030204" pitchFamily="34" charset="0"/>
              </a:rPr>
              <a:t>Enw</a:t>
            </a:r>
          </a:p>
          <a:p>
            <a:pPr rtl="0">
              <a:spcBef>
                <a:spcPts val="0"/>
              </a:spcBef>
              <a:spcAft>
                <a:spcPts val="600"/>
              </a:spcAft>
              <a:defRPr sz="2325">
                <a:latin typeface="Avenir Book"/>
                <a:ea typeface="Avenir Book"/>
                <a:cs typeface="Avenir Book"/>
                <a:sym typeface="Avenir Book"/>
              </a:defRPr>
            </a:pPr>
            <a:r>
              <a:rPr lang="cy-gb" sz="2400" dirty="0">
                <a:latin typeface="Calibri" panose="020F0502020204030204" pitchFamily="34" charset="0"/>
                <a:cs typeface="Calibri" panose="020F0502020204030204" pitchFamily="34" charset="0"/>
              </a:rPr>
              <a:t>Cyfeiriad e-bost busnes</a:t>
            </a:r>
          </a:p>
          <a:p>
            <a:pPr rtl="0">
              <a:spcBef>
                <a:spcPts val="0"/>
              </a:spcBef>
              <a:spcAft>
                <a:spcPts val="600"/>
              </a:spcAft>
              <a:defRPr sz="2325">
                <a:latin typeface="Avenir Book"/>
                <a:ea typeface="Avenir Book"/>
                <a:cs typeface="Avenir Book"/>
                <a:sym typeface="Avenir Book"/>
              </a:defRPr>
            </a:pPr>
            <a:r>
              <a:rPr lang="cy-gb" sz="2400" dirty="0">
                <a:latin typeface="Calibri" panose="020F0502020204030204" pitchFamily="34" charset="0"/>
                <a:cs typeface="Calibri" panose="020F0502020204030204" pitchFamily="34" charset="0"/>
              </a:rPr>
              <a:t>Enw defnyddiwr cyfryngau cymdeithasol</a:t>
            </a:r>
          </a:p>
          <a:p>
            <a:pPr rtl="0">
              <a:spcBef>
                <a:spcPts val="0"/>
              </a:spcBef>
              <a:spcAft>
                <a:spcPts val="600"/>
              </a:spcAft>
              <a:defRPr sz="2325">
                <a:latin typeface="Avenir Book"/>
                <a:ea typeface="Avenir Book"/>
                <a:cs typeface="Avenir Book"/>
                <a:sym typeface="Avenir Book"/>
              </a:defRPr>
            </a:pPr>
            <a:r>
              <a:rPr lang="cy-gb" sz="2400" dirty="0">
                <a:latin typeface="Calibri" panose="020F0502020204030204" pitchFamily="34" charset="0"/>
                <a:cs typeface="Calibri" panose="020F0502020204030204" pitchFamily="34" charset="0"/>
              </a:rPr>
              <a:t>Barn am unigolyn</a:t>
            </a:r>
          </a:p>
          <a:p>
            <a:pPr marL="0" indent="-228600" rtl="0">
              <a:spcBef>
                <a:spcPts val="0"/>
              </a:spcBef>
              <a:spcAft>
                <a:spcPts val="600"/>
              </a:spcAft>
              <a:defRPr sz="2500"/>
            </a:pPr>
            <a:endParaRPr lang="en-US" sz="1800" dirty="0"/>
          </a:p>
        </p:txBody>
      </p:sp>
      <p:pic>
        <p:nvPicPr>
          <p:cNvPr id="9" name="Picture 8" descr="A picture containing drawing&#10;&#10;Description automatically generated">
            <a:extLst>
              <a:ext uri="{FF2B5EF4-FFF2-40B4-BE49-F238E27FC236}">
                <a16:creationId xmlns:a16="http://schemas.microsoft.com/office/drawing/2014/main" id="{8DE9FA87-8175-2349-8A3D-B3E0E70D3D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95603" y="6221505"/>
            <a:ext cx="2709527" cy="464893"/>
          </a:xfrm>
          <a:prstGeom prst="rect">
            <a:avLst/>
          </a:prstGeom>
        </p:spPr>
      </p:pic>
    </p:spTree>
    <p:extLst>
      <p:ext uri="{BB962C8B-B14F-4D97-AF65-F5344CB8AC3E}">
        <p14:creationId xmlns:p14="http://schemas.microsoft.com/office/powerpoint/2010/main" val="3081355046"/>
      </p:ext>
    </p:extLst>
  </p:cSld>
  <p:clrMapOvr>
    <a:overrideClrMapping bg1="dk1" tx1="lt1" bg2="dk2" tx2="lt2" accent1="accent1" accent2="accent2" accent3="accent3" accent4="accent4" accent5="accent5" accent6="accent6" hlink="hlink" folHlink="folHlink"/>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6" descr="Enthusiastic female runners celebrating finish">
            <a:extLst>
              <a:ext uri="{FF2B5EF4-FFF2-40B4-BE49-F238E27FC236}">
                <a16:creationId xmlns:a16="http://schemas.microsoft.com/office/drawing/2014/main" id="{98F56DE5-A209-D84A-9283-EA54714950A2}"/>
              </a:ext>
            </a:extLst>
          </p:cNvPr>
          <p:cNvPicPr>
            <a:picLocks noChangeAspect="1"/>
          </p:cNvPicPr>
          <p:nvPr/>
        </p:nvPicPr>
        <p:blipFill>
          <a:blip r:embed="rId3"/>
          <a:srcRect l="15962" r="15962"/>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33" name="Freeform: Shape 132">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5" name="Freeform: Shape 134">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What will you learn today?"/>
          <p:cNvSpPr txBox="1">
            <a:spLocks noGrp="1"/>
          </p:cNvSpPr>
          <p:nvPr>
            <p:ph type="title"/>
          </p:nvPr>
        </p:nvSpPr>
        <p:spPr>
          <a:xfrm>
            <a:off x="6801436" y="1396289"/>
            <a:ext cx="4819952" cy="1325563"/>
          </a:xfrm>
          <a:prstGeom prst="rect">
            <a:avLst/>
          </a:prstGeom>
        </p:spPr>
        <p:txBody>
          <a:bodyPr vert="horz" lIns="91440" tIns="45720" rIns="91440" bIns="45720" rtlCol="0" anchor="ctr">
            <a:normAutofit fontScale="90000"/>
          </a:bodyPr>
          <a:lstStyle>
            <a:lvl1pPr defTabSz="514095">
              <a:defRPr sz="7040"/>
            </a:lvl1pPr>
          </a:lstStyle>
          <a:p>
            <a:pPr defTabSz="914400" rtl="0"/>
            <a:r>
              <a:rPr lang="cy-gb" sz="3400" b="1"/>
              <a:t>Beth yw Categorïau Arbennig o Ddata Personol?</a:t>
            </a:r>
          </a:p>
        </p:txBody>
      </p:sp>
      <p:sp>
        <p:nvSpPr>
          <p:cNvPr id="128" name="The course will cover the data protection basics, including:…"/>
          <p:cNvSpPr txBox="1">
            <a:spLocks noGrp="1"/>
          </p:cNvSpPr>
          <p:nvPr>
            <p:ph type="body" sz="half" idx="1"/>
          </p:nvPr>
        </p:nvSpPr>
        <p:spPr>
          <a:xfrm>
            <a:off x="6801435" y="2871982"/>
            <a:ext cx="4819951" cy="3181684"/>
          </a:xfrm>
          <a:prstGeom prst="rect">
            <a:avLst/>
          </a:prstGeom>
        </p:spPr>
        <p:txBody>
          <a:bodyPr vert="horz" lIns="91440" tIns="45720" rIns="91440" bIns="45720" rtlCol="0" anchor="t">
            <a:normAutofit/>
          </a:bodyPr>
          <a:lstStyle/>
          <a:p>
            <a:pPr marL="0" indent="0" rtl="0">
              <a:spcBef>
                <a:spcPts val="0"/>
              </a:spcBef>
              <a:spcAft>
                <a:spcPts val="600"/>
              </a:spcAft>
              <a:buNone/>
              <a:defRPr sz="2500">
                <a:latin typeface="Avenir Book"/>
                <a:ea typeface="Avenir Book"/>
                <a:cs typeface="Avenir Book"/>
                <a:sym typeface="Avenir Book"/>
              </a:defRPr>
            </a:pPr>
            <a:r>
              <a:rPr lang="cy-gb" sz="2000">
                <a:latin typeface="Calibri" panose="020F0502020204030204" pitchFamily="34" charset="0"/>
                <a:cs typeface="Calibri" panose="020F0502020204030204" pitchFamily="34" charset="0"/>
              </a:rPr>
              <a:t>Is-set o ddata personol sy’n datgelu:</a:t>
            </a:r>
          </a:p>
          <a:p>
            <a:pPr indent="-228600" rtl="0">
              <a:spcBef>
                <a:spcPts val="0"/>
              </a:spcBef>
              <a:spcAft>
                <a:spcPts val="600"/>
              </a:spcAft>
              <a:defRPr sz="2500">
                <a:latin typeface="Avenir Book"/>
                <a:ea typeface="Avenir Book"/>
                <a:cs typeface="Avenir Book"/>
                <a:sym typeface="Avenir Book"/>
              </a:defRPr>
            </a:pPr>
            <a:endParaRPr lang="en-US" sz="2000" dirty="0">
              <a:latin typeface="Calibri" panose="020F0502020204030204" pitchFamily="34" charset="0"/>
              <a:cs typeface="Calibri" panose="020F0502020204030204" pitchFamily="34" charset="0"/>
            </a:endParaRPr>
          </a:p>
          <a:p>
            <a:pPr lvl="1" indent="-228600" rtl="0">
              <a:spcBef>
                <a:spcPts val="0"/>
              </a:spcBef>
              <a:spcAft>
                <a:spcPts val="600"/>
              </a:spcAft>
              <a:defRPr sz="2500">
                <a:latin typeface="Avenir Book"/>
                <a:ea typeface="Avenir Book"/>
                <a:cs typeface="Avenir Book"/>
                <a:sym typeface="Avenir Book"/>
              </a:defRPr>
            </a:pPr>
            <a:r>
              <a:rPr lang="cy-gb" sz="2000">
                <a:latin typeface="Calibri" panose="020F0502020204030204" pitchFamily="34" charset="0"/>
                <a:cs typeface="Calibri" panose="020F0502020204030204" pitchFamily="34" charset="0"/>
              </a:rPr>
              <a:t>Hil neu darddiad ethnig</a:t>
            </a:r>
          </a:p>
          <a:p>
            <a:pPr lvl="1" indent="-228600" rtl="0">
              <a:spcBef>
                <a:spcPts val="0"/>
              </a:spcBef>
              <a:spcAft>
                <a:spcPts val="600"/>
              </a:spcAft>
              <a:defRPr sz="2500">
                <a:latin typeface="Avenir Book"/>
                <a:ea typeface="Avenir Book"/>
                <a:cs typeface="Avenir Book"/>
                <a:sym typeface="Avenir Book"/>
              </a:defRPr>
            </a:pPr>
            <a:r>
              <a:rPr lang="cy-gb" sz="2000">
                <a:latin typeface="Calibri" panose="020F0502020204030204" pitchFamily="34" charset="0"/>
                <a:cs typeface="Calibri" panose="020F0502020204030204" pitchFamily="34" charset="0"/>
              </a:rPr>
              <a:t>Iechyd, bywyd rhywiol neu gyfeiriadedd rhywiol</a:t>
            </a:r>
          </a:p>
          <a:p>
            <a:pPr lvl="1" indent="-228600" rtl="0">
              <a:spcBef>
                <a:spcPts val="0"/>
              </a:spcBef>
              <a:spcAft>
                <a:spcPts val="600"/>
              </a:spcAft>
              <a:defRPr sz="2500">
                <a:latin typeface="Avenir Book"/>
                <a:ea typeface="Avenir Book"/>
                <a:cs typeface="Avenir Book"/>
                <a:sym typeface="Avenir Book"/>
              </a:defRPr>
            </a:pPr>
            <a:r>
              <a:rPr lang="cy-gb" sz="2000">
                <a:latin typeface="Calibri" panose="020F0502020204030204" pitchFamily="34" charset="0"/>
                <a:cs typeface="Calibri" panose="020F0502020204030204" pitchFamily="34" charset="0"/>
              </a:rPr>
              <a:t>Credoau crefyddol neu athronyddol</a:t>
            </a:r>
          </a:p>
          <a:p>
            <a:pPr marL="241093" lvl="1" indent="-228600" rtl="0">
              <a:spcBef>
                <a:spcPts val="0"/>
              </a:spcBef>
              <a:spcAft>
                <a:spcPts val="600"/>
              </a:spcAft>
              <a:defRPr sz="2500">
                <a:latin typeface="Avenir Book"/>
                <a:ea typeface="Avenir Book"/>
                <a:cs typeface="Avenir Book"/>
                <a:sym typeface="Avenir Book"/>
              </a:defRPr>
            </a:pPr>
            <a:endParaRPr lang="en-US" sz="2000" dirty="0">
              <a:latin typeface="Calibri" panose="020F0502020204030204" pitchFamily="34" charset="0"/>
              <a:cs typeface="Calibri" panose="020F0502020204030204" pitchFamily="34" charset="0"/>
            </a:endParaRPr>
          </a:p>
          <a:p>
            <a:pPr marL="12493" lvl="1" indent="0" rtl="0">
              <a:spcBef>
                <a:spcPts val="0"/>
              </a:spcBef>
              <a:spcAft>
                <a:spcPts val="600"/>
              </a:spcAft>
              <a:buNone/>
              <a:defRPr sz="2500">
                <a:latin typeface="Avenir Book"/>
                <a:ea typeface="Avenir Book"/>
                <a:cs typeface="Avenir Book"/>
                <a:sym typeface="Avenir Book"/>
              </a:defRPr>
            </a:pPr>
            <a:r>
              <a:rPr lang="cy-gb" sz="2000" b="1">
                <a:latin typeface="Calibri" panose="020F0502020204030204" pitchFamily="34" charset="0"/>
                <a:cs typeface="Calibri" panose="020F0502020204030204" pitchFamily="34" charset="0"/>
              </a:rPr>
              <a:t>Enghraifft: </a:t>
            </a:r>
            <a:r>
              <a:rPr lang="cy-gb" sz="2000">
                <a:latin typeface="Calibri" panose="020F0502020204030204" pitchFamily="34" charset="0"/>
                <a:cs typeface="Calibri" panose="020F0502020204030204" pitchFamily="34" charset="0"/>
              </a:rPr>
              <a:t>ffurflen cyfle cyfartal, manylion beichiogrwydd, neu statws brechu.</a:t>
            </a:r>
          </a:p>
          <a:p>
            <a:pPr marL="0" indent="-228600" rtl="0">
              <a:spcBef>
                <a:spcPts val="0"/>
              </a:spcBef>
              <a:spcAft>
                <a:spcPts val="600"/>
              </a:spcAft>
              <a:defRPr sz="2500"/>
            </a:pPr>
            <a:endParaRPr lang="en-US" sz="1800" dirty="0"/>
          </a:p>
        </p:txBody>
      </p:sp>
      <p:pic>
        <p:nvPicPr>
          <p:cNvPr id="10" name="Picture 9" descr="A picture containing drawing&#10;&#10;Description automatically generated">
            <a:extLst>
              <a:ext uri="{FF2B5EF4-FFF2-40B4-BE49-F238E27FC236}">
                <a16:creationId xmlns:a16="http://schemas.microsoft.com/office/drawing/2014/main" id="{42C01885-554D-5646-83F2-C23D9E610D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95603" y="6221505"/>
            <a:ext cx="2709527" cy="464893"/>
          </a:xfrm>
          <a:prstGeom prst="rect">
            <a:avLst/>
          </a:prstGeom>
        </p:spPr>
      </p:pic>
    </p:spTree>
    <p:extLst>
      <p:ext uri="{BB962C8B-B14F-4D97-AF65-F5344CB8AC3E}">
        <p14:creationId xmlns:p14="http://schemas.microsoft.com/office/powerpoint/2010/main" val="1697273285"/>
      </p:ext>
    </p:extLst>
  </p:cSld>
  <p:clrMapOvr>
    <a:overrideClrMapping bg1="dk1" tx1="lt1" bg2="dk2" tx2="lt2" accent1="accent1" accent2="accent2" accent3="accent3" accent4="accent4" accent5="accent5" accent6="accent6" hlink="hlink" folHlink="folHlink"/>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3043E-8C42-6948-B35E-58D6736AE581}"/>
              </a:ext>
            </a:extLst>
          </p:cNvPr>
          <p:cNvSpPr>
            <a:spLocks noGrp="1"/>
          </p:cNvSpPr>
          <p:nvPr>
            <p:ph type="title"/>
          </p:nvPr>
        </p:nvSpPr>
        <p:spPr>
          <a:xfrm>
            <a:off x="662783" y="232095"/>
            <a:ext cx="4949741" cy="874120"/>
          </a:xfrm>
        </p:spPr>
        <p:txBody>
          <a:bodyPr vert="horz" lIns="91440" tIns="45720" rIns="91440" bIns="45720" rtlCol="0" anchor="t">
            <a:normAutofit/>
          </a:bodyPr>
          <a:lstStyle/>
          <a:p>
            <a:pPr rtl="0">
              <a:lnSpc>
                <a:spcPct val="100000"/>
              </a:lnSpc>
            </a:pPr>
            <a:r>
              <a:rPr lang="cy-gb" sz="4800"/>
              <a:t>Cwestiynau:</a:t>
            </a:r>
          </a:p>
        </p:txBody>
      </p:sp>
      <p:sp>
        <p:nvSpPr>
          <p:cNvPr id="56" name="Freeform: Shape 55">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Quizzical burrowing owl looking forward">
            <a:extLst>
              <a:ext uri="{FF2B5EF4-FFF2-40B4-BE49-F238E27FC236}">
                <a16:creationId xmlns:a16="http://schemas.microsoft.com/office/drawing/2014/main" id="{FE995E4C-3009-7F49-A650-C2ED433BE1DB}"/>
              </a:ext>
            </a:extLst>
          </p:cNvPr>
          <p:cNvPicPr>
            <a:picLocks noChangeAspect="1"/>
          </p:cNvPicPr>
          <p:nvPr/>
        </p:nvPicPr>
        <p:blipFill rotWithShape="1">
          <a:blip r:embed="rId3"/>
          <a:srcRect r="32065" b="-2"/>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3" name="TextBox 2">
            <a:extLst>
              <a:ext uri="{FF2B5EF4-FFF2-40B4-BE49-F238E27FC236}">
                <a16:creationId xmlns:a16="http://schemas.microsoft.com/office/drawing/2014/main" id="{CDF1CD2C-7731-F44C-B1A5-BB9545877B35}"/>
              </a:ext>
            </a:extLst>
          </p:cNvPr>
          <p:cNvSpPr txBox="1"/>
          <p:nvPr/>
        </p:nvSpPr>
        <p:spPr>
          <a:xfrm>
            <a:off x="662783" y="2655587"/>
            <a:ext cx="4949741"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y-gb" sz="1800" b="0" i="0" u="none" strike="noStrike" kern="1200" cap="none" spc="0" normalizeH="0" noProof="0" dirty="0">
                <a:ln>
                  <a:noFill/>
                </a:ln>
                <a:solidFill>
                  <a:prstClr val="white"/>
                </a:solidFill>
                <a:effectLst/>
                <a:uLnTx/>
                <a:uFillTx/>
                <a:latin typeface="Helvetica Neue"/>
                <a:ea typeface="Helvetica Neue"/>
                <a:cs typeface="Helvetica Neue"/>
                <a:sym typeface="Helvetica Neue"/>
              </a:rPr>
              <a:t>Enw a chyfeiriad e-bost cysylltiadau busnes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y-gb" sz="1800" b="0" i="0" u="none" strike="noStrike" kern="1200" cap="none" spc="0" normalizeH="0" noProof="0" dirty="0">
                <a:ln>
                  <a:noFill/>
                </a:ln>
                <a:solidFill>
                  <a:prstClr val="white"/>
                </a:solidFill>
                <a:effectLst/>
                <a:uLnTx/>
                <a:uFillTx/>
                <a:latin typeface="Helvetica Neue"/>
                <a:ea typeface="Helvetica Neue"/>
                <a:cs typeface="Helvetica Neue"/>
                <a:sym typeface="Helvetica Neue"/>
              </a:rPr>
              <a:t>Ffurflen gais gan gynnwys ethnigrwydd yr ymgeisydd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y-gb" sz="1800" b="0" i="0" u="none" strike="noStrike" kern="1200" cap="none" spc="0" normalizeH="0" noProof="0" dirty="0">
                <a:ln>
                  <a:noFill/>
                </a:ln>
                <a:solidFill>
                  <a:prstClr val="white"/>
                </a:solidFill>
                <a:effectLst/>
                <a:uLnTx/>
                <a:uFillTx/>
                <a:latin typeface="Helvetica Neue"/>
                <a:ea typeface="Helvetica Neue"/>
                <a:cs typeface="Helvetica Neue"/>
                <a:sym typeface="Helvetica Neue"/>
              </a:rPr>
              <a:t>Gwybodaeth am anabledd ar ffurflen gais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y-gb" sz="1800" b="0" i="0" u="none" strike="noStrike" kern="1200" cap="none" spc="0" normalizeH="0" noProof="0" dirty="0">
                <a:ln>
                  <a:noFill/>
                </a:ln>
                <a:solidFill>
                  <a:prstClr val="white"/>
                </a:solidFill>
                <a:effectLst/>
                <a:uLnTx/>
                <a:uFillTx/>
                <a:latin typeface="Helvetica Neue"/>
                <a:ea typeface="Helvetica Neue"/>
                <a:cs typeface="Helvetica Neue"/>
                <a:sym typeface="Helvetica Neue"/>
              </a:rPr>
              <a:t>Enw defnyddiwr a chyfrinair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y-gb" sz="1800" b="0" i="0" u="none" strike="noStrike" kern="1200" cap="none" spc="0" normalizeH="0" noProof="0" dirty="0">
                <a:ln>
                  <a:noFill/>
                </a:ln>
                <a:solidFill>
                  <a:prstClr val="white"/>
                </a:solidFill>
                <a:effectLst/>
                <a:uLnTx/>
                <a:uFillTx/>
                <a:latin typeface="Helvetica Neue"/>
                <a:ea typeface="Helvetica Neue"/>
                <a:cs typeface="Helvetica Neue"/>
                <a:sym typeface="Helvetica Neue"/>
              </a:rPr>
              <a:t>Manylion cyfrif banc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y-gb" sz="1800" b="0" i="0" u="none" strike="noStrike" kern="1200" cap="none" spc="0" normalizeH="0" noProof="0" dirty="0">
                <a:ln>
                  <a:noFill/>
                </a:ln>
                <a:solidFill>
                  <a:prstClr val="white"/>
                </a:solidFill>
                <a:effectLst/>
                <a:uLnTx/>
                <a:uFillTx/>
                <a:latin typeface="Helvetica Neue"/>
                <a:ea typeface="Helvetica Neue"/>
                <a:cs typeface="Helvetica Neue"/>
                <a:sym typeface="Helvetica Neue"/>
              </a:rPr>
              <a:t>Ffioedd aelodaeth undeb sy’n cael eu talu ar slip cyflog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9BE9A54-ADD1-9147-9ED6-49E8F61F8954}"/>
              </a:ext>
            </a:extLst>
          </p:cNvPr>
          <p:cNvSpPr txBox="1"/>
          <p:nvPr/>
        </p:nvSpPr>
        <p:spPr>
          <a:xfrm>
            <a:off x="662782" y="1059270"/>
            <a:ext cx="41457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sz="3200" b="0" i="0" u="none" strike="noStrike" kern="1200" cap="none" spc="0" normalizeH="0" noProof="0" dirty="0">
                <a:ln>
                  <a:noFill/>
                </a:ln>
                <a:solidFill>
                  <a:prstClr val="white"/>
                </a:solidFill>
                <a:effectLst/>
                <a:uLnTx/>
                <a:uFillTx/>
                <a:latin typeface="Calibri" panose="020F0502020204030204"/>
                <a:ea typeface="+mn-ea"/>
                <a:cs typeface="+mn-cs"/>
              </a:rPr>
              <a:t>Pa rai o’r canlynol sy’n Gategorïau Arbennig o Ddata Personol?</a:t>
            </a:r>
          </a:p>
        </p:txBody>
      </p:sp>
    </p:spTree>
    <p:extLst>
      <p:ext uri="{BB962C8B-B14F-4D97-AF65-F5344CB8AC3E}">
        <p14:creationId xmlns:p14="http://schemas.microsoft.com/office/powerpoint/2010/main" val="306166056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6F5D8B-2E0F-EF1A-2E77-0CE1732DA4E2}"/>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3733437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6" descr="Machine gears">
            <a:extLst>
              <a:ext uri="{FF2B5EF4-FFF2-40B4-BE49-F238E27FC236}">
                <a16:creationId xmlns:a16="http://schemas.microsoft.com/office/drawing/2014/main" id="{98F56DE5-A209-D84A-9283-EA54714950A2}"/>
              </a:ext>
            </a:extLst>
          </p:cNvPr>
          <p:cNvPicPr>
            <a:picLocks noChangeAspect="1"/>
          </p:cNvPicPr>
          <p:nvPr/>
        </p:nvPicPr>
        <p:blipFill>
          <a:blip r:embed="rId3"/>
          <a:srcRect l="15962" r="15962"/>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33" name="Freeform: Shape 132">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5" name="Freeform: Shape 134">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What will you learn today?"/>
          <p:cNvSpPr txBox="1">
            <a:spLocks noGrp="1"/>
          </p:cNvSpPr>
          <p:nvPr>
            <p:ph type="title"/>
          </p:nvPr>
        </p:nvSpPr>
        <p:spPr>
          <a:xfrm>
            <a:off x="6801436" y="1396289"/>
            <a:ext cx="4819952" cy="1325563"/>
          </a:xfrm>
          <a:prstGeom prst="rect">
            <a:avLst/>
          </a:prstGeom>
        </p:spPr>
        <p:txBody>
          <a:bodyPr vert="horz" lIns="91440" tIns="45720" rIns="91440" bIns="45720" rtlCol="0" anchor="ctr">
            <a:normAutofit/>
          </a:bodyPr>
          <a:lstStyle>
            <a:lvl1pPr defTabSz="514095">
              <a:defRPr sz="7040"/>
            </a:lvl1pPr>
          </a:lstStyle>
          <a:p>
            <a:pPr defTabSz="914400" rtl="0"/>
            <a:r>
              <a:rPr lang="cy-gb" sz="3400" b="1"/>
              <a:t>Beth yw ystyr ‘prosesu’?</a:t>
            </a:r>
          </a:p>
        </p:txBody>
      </p:sp>
      <p:sp>
        <p:nvSpPr>
          <p:cNvPr id="128" name="The course will cover the data protection basics, including:…"/>
          <p:cNvSpPr txBox="1">
            <a:spLocks noGrp="1"/>
          </p:cNvSpPr>
          <p:nvPr>
            <p:ph type="body" sz="half" idx="1"/>
          </p:nvPr>
        </p:nvSpPr>
        <p:spPr>
          <a:xfrm>
            <a:off x="6801435" y="2871982"/>
            <a:ext cx="4819951" cy="3181684"/>
          </a:xfrm>
          <a:prstGeom prst="rect">
            <a:avLst/>
          </a:prstGeom>
        </p:spPr>
        <p:txBody>
          <a:bodyPr vert="horz" lIns="91440" tIns="45720" rIns="91440" bIns="45720" rtlCol="0" anchor="t">
            <a:normAutofit/>
          </a:bodyPr>
          <a:lstStyle/>
          <a:p>
            <a:pPr marL="0" indent="0" rtl="0">
              <a:spcBef>
                <a:spcPts val="0"/>
              </a:spcBef>
              <a:spcAft>
                <a:spcPts val="600"/>
              </a:spcAft>
              <a:buNone/>
              <a:defRPr sz="2500">
                <a:latin typeface="Avenir Book"/>
                <a:ea typeface="Avenir Book"/>
                <a:cs typeface="Avenir Book"/>
                <a:sym typeface="Avenir Book"/>
              </a:defRPr>
            </a:pPr>
            <a:r>
              <a:rPr lang="cy-gb" sz="2000">
                <a:latin typeface="Calibri" panose="020F0502020204030204" pitchFamily="34" charset="0"/>
                <a:cs typeface="Calibri" panose="020F0502020204030204" pitchFamily="34" charset="0"/>
              </a:rPr>
              <a:t>Rydych chi’n prosesu </a:t>
            </a:r>
            <a:r>
              <a:rPr lang="cy-gb" sz="2000" b="1">
                <a:latin typeface="Calibri" panose="020F0502020204030204" pitchFamily="34" charset="0"/>
                <a:cs typeface="Calibri" panose="020F0502020204030204" pitchFamily="34" charset="0"/>
              </a:rPr>
              <a:t>data personol</a:t>
            </a:r>
            <a:r>
              <a:rPr lang="cy-gb" sz="2000">
                <a:latin typeface="Calibri" panose="020F0502020204030204" pitchFamily="34" charset="0"/>
                <a:cs typeface="Calibri" panose="020F0502020204030204" pitchFamily="34" charset="0"/>
              </a:rPr>
              <a:t> pan fyddwch yn gwneud un o’r canlynol:</a:t>
            </a:r>
          </a:p>
          <a:p>
            <a:pPr marL="0" indent="0" rtl="0">
              <a:spcBef>
                <a:spcPts val="0"/>
              </a:spcBef>
              <a:spcAft>
                <a:spcPts val="600"/>
              </a:spcAft>
              <a:buNone/>
              <a:defRPr sz="2500">
                <a:latin typeface="Avenir Book"/>
                <a:ea typeface="Avenir Book"/>
                <a:cs typeface="Avenir Book"/>
                <a:sym typeface="Avenir Book"/>
              </a:defRPr>
            </a:pPr>
            <a:endParaRPr lang="en-GB" sz="2000" dirty="0">
              <a:latin typeface="Calibri" panose="020F0502020204030204" pitchFamily="34" charset="0"/>
              <a:cs typeface="Calibri" panose="020F0502020204030204" pitchFamily="34" charset="0"/>
            </a:endParaRPr>
          </a:p>
          <a:p>
            <a:pPr rtl="0">
              <a:spcBef>
                <a:spcPts val="0"/>
              </a:spcBef>
              <a:spcAft>
                <a:spcPts val="600"/>
              </a:spcAft>
              <a:defRPr sz="2500">
                <a:latin typeface="Avenir Book"/>
                <a:ea typeface="Avenir Book"/>
                <a:cs typeface="Avenir Book"/>
                <a:sym typeface="Avenir Book"/>
              </a:defRPr>
            </a:pPr>
            <a:r>
              <a:rPr lang="cy-gb" sz="2000">
                <a:latin typeface="Calibri" panose="020F0502020204030204" pitchFamily="34" charset="0"/>
                <a:cs typeface="Calibri" panose="020F0502020204030204" pitchFamily="34" charset="0"/>
              </a:rPr>
              <a:t>Casglu</a:t>
            </a:r>
          </a:p>
          <a:p>
            <a:pPr rtl="0">
              <a:spcBef>
                <a:spcPts val="0"/>
              </a:spcBef>
              <a:spcAft>
                <a:spcPts val="600"/>
              </a:spcAft>
              <a:defRPr sz="2500">
                <a:latin typeface="Avenir Book"/>
                <a:ea typeface="Avenir Book"/>
                <a:cs typeface="Avenir Book"/>
                <a:sym typeface="Avenir Book"/>
              </a:defRPr>
            </a:pPr>
            <a:r>
              <a:rPr lang="cy-gb" sz="2000">
                <a:latin typeface="Calibri" panose="020F0502020204030204" pitchFamily="34" charset="0"/>
                <a:cs typeface="Calibri" panose="020F0502020204030204" pitchFamily="34" charset="0"/>
              </a:rPr>
              <a:t>Storio</a:t>
            </a:r>
          </a:p>
          <a:p>
            <a:pPr rtl="0">
              <a:spcBef>
                <a:spcPts val="0"/>
              </a:spcBef>
              <a:spcAft>
                <a:spcPts val="600"/>
              </a:spcAft>
              <a:defRPr sz="2500">
                <a:latin typeface="Avenir Book"/>
                <a:ea typeface="Avenir Book"/>
                <a:cs typeface="Avenir Book"/>
                <a:sym typeface="Avenir Book"/>
              </a:defRPr>
            </a:pPr>
            <a:r>
              <a:rPr lang="cy-gb" sz="2000">
                <a:latin typeface="Calibri" panose="020F0502020204030204" pitchFamily="34" charset="0"/>
                <a:cs typeface="Calibri" panose="020F0502020204030204" pitchFamily="34" charset="0"/>
              </a:rPr>
              <a:t>Dileu</a:t>
            </a:r>
          </a:p>
          <a:p>
            <a:pPr rtl="0">
              <a:spcBef>
                <a:spcPts val="0"/>
              </a:spcBef>
              <a:spcAft>
                <a:spcPts val="600"/>
              </a:spcAft>
              <a:defRPr sz="2500">
                <a:latin typeface="Avenir Book"/>
                <a:ea typeface="Avenir Book"/>
                <a:cs typeface="Avenir Book"/>
                <a:sym typeface="Avenir Book"/>
              </a:defRPr>
            </a:pPr>
            <a:r>
              <a:rPr lang="cy-gb" sz="2000">
                <a:latin typeface="Calibri" panose="020F0502020204030204" pitchFamily="34" charset="0"/>
                <a:cs typeface="Calibri" panose="020F0502020204030204" pitchFamily="34" charset="0"/>
              </a:rPr>
              <a:t>Dadansoddi</a:t>
            </a:r>
          </a:p>
          <a:p>
            <a:pPr rtl="0">
              <a:spcBef>
                <a:spcPts val="0"/>
              </a:spcBef>
              <a:spcAft>
                <a:spcPts val="600"/>
              </a:spcAft>
              <a:defRPr sz="2500">
                <a:latin typeface="Avenir Book"/>
                <a:ea typeface="Avenir Book"/>
                <a:cs typeface="Avenir Book"/>
                <a:sym typeface="Avenir Book"/>
              </a:defRPr>
            </a:pPr>
            <a:r>
              <a:rPr lang="cy-gb" sz="2000">
                <a:latin typeface="Calibri" panose="020F0502020204030204" pitchFamily="34" charset="0"/>
                <a:cs typeface="Calibri" panose="020F0502020204030204" pitchFamily="34" charset="0"/>
              </a:rPr>
              <a:t>Recordio</a:t>
            </a:r>
          </a:p>
          <a:p>
            <a:pPr rtl="0">
              <a:spcBef>
                <a:spcPts val="0"/>
              </a:spcBef>
              <a:spcAft>
                <a:spcPts val="600"/>
              </a:spcAft>
              <a:defRPr sz="2500">
                <a:latin typeface="Avenir Book"/>
                <a:ea typeface="Avenir Book"/>
                <a:cs typeface="Avenir Book"/>
                <a:sym typeface="Avenir Book"/>
              </a:defRPr>
            </a:pPr>
            <a:r>
              <a:rPr lang="cy-gb" sz="2000">
                <a:latin typeface="Calibri" panose="020F0502020204030204" pitchFamily="34" charset="0"/>
                <a:cs typeface="Calibri" panose="020F0502020204030204" pitchFamily="34" charset="0"/>
              </a:rPr>
              <a:t>Cyrchu</a:t>
            </a:r>
          </a:p>
          <a:p>
            <a:pPr marL="0" indent="-228600" rtl="0">
              <a:spcBef>
                <a:spcPts val="0"/>
              </a:spcBef>
              <a:spcAft>
                <a:spcPts val="600"/>
              </a:spcAft>
              <a:defRPr sz="2500"/>
            </a:pPr>
            <a:endParaRPr lang="en-GB" sz="1800" dirty="0"/>
          </a:p>
        </p:txBody>
      </p:sp>
      <p:pic>
        <p:nvPicPr>
          <p:cNvPr id="8" name="Picture 7" descr="A picture containing drawing&#10;&#10;Description automatically generated">
            <a:extLst>
              <a:ext uri="{FF2B5EF4-FFF2-40B4-BE49-F238E27FC236}">
                <a16:creationId xmlns:a16="http://schemas.microsoft.com/office/drawing/2014/main" id="{211ED040-7690-F64B-9AF1-8E487B1802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95603" y="6221505"/>
            <a:ext cx="2709527" cy="464893"/>
          </a:xfrm>
          <a:prstGeom prst="rect">
            <a:avLst/>
          </a:prstGeom>
        </p:spPr>
      </p:pic>
    </p:spTree>
    <p:extLst>
      <p:ext uri="{BB962C8B-B14F-4D97-AF65-F5344CB8AC3E}">
        <p14:creationId xmlns:p14="http://schemas.microsoft.com/office/powerpoint/2010/main" val="894462915"/>
      </p:ext>
    </p:extLst>
  </p:cSld>
  <p:clrMapOvr>
    <a:overrideClrMapping bg1="dk1" tx1="lt1" bg2="dk2" tx2="lt2" accent1="accent1" accent2="accent2" accent3="accent3" accent4="accent4" accent5="accent5" accent6="accent6" hlink="hlink" folHlink="folHlink"/>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 name="Picture 7" descr="Close up of audio equipment">
            <a:extLst>
              <a:ext uri="{FF2B5EF4-FFF2-40B4-BE49-F238E27FC236}">
                <a16:creationId xmlns:a16="http://schemas.microsoft.com/office/drawing/2014/main" id="{5711E196-3220-1840-AA84-7CCE72239DED}"/>
              </a:ext>
            </a:extLst>
          </p:cNvPr>
          <p:cNvPicPr>
            <a:picLocks noChangeAspect="1"/>
          </p:cNvPicPr>
          <p:nvPr/>
        </p:nvPicPr>
        <p:blipFill rotWithShape="1">
          <a:blip r:embed="rId3"/>
          <a:srcRect l="9540" r="22231" b="-1"/>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33" name="Freeform: Shape 132">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5" name="Freeform: Shape 134">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What will you learn today?"/>
          <p:cNvSpPr txBox="1">
            <a:spLocks noGrp="1"/>
          </p:cNvSpPr>
          <p:nvPr>
            <p:ph type="title"/>
          </p:nvPr>
        </p:nvSpPr>
        <p:spPr>
          <a:xfrm>
            <a:off x="6801436" y="1396289"/>
            <a:ext cx="4819952" cy="1325563"/>
          </a:xfrm>
          <a:prstGeom prst="rect">
            <a:avLst/>
          </a:prstGeom>
        </p:spPr>
        <p:txBody>
          <a:bodyPr vert="horz" lIns="91440" tIns="45720" rIns="91440" bIns="45720" rtlCol="0" anchor="ctr">
            <a:normAutofit/>
          </a:bodyPr>
          <a:lstStyle>
            <a:lvl1pPr defTabSz="514095">
              <a:defRPr sz="7040"/>
            </a:lvl1pPr>
          </a:lstStyle>
          <a:p>
            <a:pPr defTabSz="914400" rtl="0"/>
            <a:r>
              <a:rPr lang="cy-gb" sz="4400" b="1"/>
              <a:t>Pwy yw Rheolydd Data?</a:t>
            </a:r>
          </a:p>
        </p:txBody>
      </p:sp>
      <p:sp>
        <p:nvSpPr>
          <p:cNvPr id="128" name="The course will cover the data protection basics, including:…"/>
          <p:cNvSpPr txBox="1">
            <a:spLocks noGrp="1"/>
          </p:cNvSpPr>
          <p:nvPr>
            <p:ph type="body" sz="half" idx="1"/>
          </p:nvPr>
        </p:nvSpPr>
        <p:spPr>
          <a:xfrm>
            <a:off x="6801435" y="2871982"/>
            <a:ext cx="4819951" cy="3181684"/>
          </a:xfrm>
          <a:prstGeom prst="rect">
            <a:avLst/>
          </a:prstGeom>
        </p:spPr>
        <p:txBody>
          <a:bodyPr vert="horz" lIns="91440" tIns="45720" rIns="91440" bIns="45720" rtlCol="0" anchor="t">
            <a:normAutofit/>
          </a:bodyPr>
          <a:lstStyle/>
          <a:p>
            <a:pPr marL="0" indent="0" rtl="0">
              <a:spcBef>
                <a:spcPts val="1200"/>
              </a:spcBef>
              <a:buSzTx/>
              <a:buNone/>
              <a:defRPr sz="2800">
                <a:latin typeface="+mj-lt"/>
                <a:ea typeface="+mj-ea"/>
                <a:cs typeface="+mj-cs"/>
                <a:sym typeface="Helvetica"/>
              </a:defRPr>
            </a:pPr>
            <a:endParaRPr lang="en-US" sz="2000" dirty="0">
              <a:sym typeface="Helvetica"/>
            </a:endParaRPr>
          </a:p>
          <a:p>
            <a:pPr marL="0" indent="0" rtl="0">
              <a:spcBef>
                <a:spcPts val="1200"/>
              </a:spcBef>
              <a:buSzTx/>
              <a:buNone/>
              <a:defRPr sz="2800">
                <a:latin typeface="+mj-lt"/>
                <a:ea typeface="+mj-ea"/>
                <a:cs typeface="+mj-cs"/>
                <a:sym typeface="Helvetica"/>
              </a:defRPr>
            </a:pPr>
            <a:r>
              <a:rPr lang="cy-gb" sz="2000">
                <a:sym typeface="Helvetica"/>
              </a:rPr>
              <a:t>Rheolydd data sy’n penderfynu </a:t>
            </a:r>
            <a:r>
              <a:rPr lang="cy-gb" sz="2000" b="1" u="sng">
                <a:sym typeface="Helvetica"/>
              </a:rPr>
              <a:t>pam</a:t>
            </a:r>
            <a:r>
              <a:rPr lang="cy-gb" sz="2000">
                <a:sym typeface="Helvetica"/>
              </a:rPr>
              <a:t> (“diben”) a </a:t>
            </a:r>
            <a:r>
              <a:rPr lang="cy-gb" sz="2000" b="1" u="sng">
                <a:sym typeface="Helvetica"/>
              </a:rPr>
              <a:t>sut</a:t>
            </a:r>
            <a:r>
              <a:rPr lang="cy-gb" sz="2000">
                <a:sym typeface="Helvetica"/>
              </a:rPr>
              <a:t> (“modd”) mae data personol yn cael ei brosesu a’i ddefnyddio.</a:t>
            </a:r>
          </a:p>
          <a:p>
            <a:pPr marL="0" indent="0" rtl="0">
              <a:spcBef>
                <a:spcPts val="1200"/>
              </a:spcBef>
              <a:buSzTx/>
              <a:buNone/>
              <a:defRPr sz="2800">
                <a:latin typeface="+mj-lt"/>
                <a:ea typeface="+mj-ea"/>
                <a:cs typeface="+mj-cs"/>
                <a:sym typeface="Helvetica"/>
              </a:defRPr>
            </a:pPr>
            <a:endParaRPr lang="en-US" sz="2000" dirty="0">
              <a:sym typeface="Helvetica"/>
            </a:endParaRPr>
          </a:p>
          <a:p>
            <a:pPr marL="0" indent="0" rtl="0">
              <a:spcBef>
                <a:spcPts val="1200"/>
              </a:spcBef>
              <a:buSzTx/>
              <a:buNone/>
              <a:defRPr sz="2800">
                <a:latin typeface="+mj-lt"/>
                <a:ea typeface="+mj-ea"/>
                <a:cs typeface="+mj-cs"/>
                <a:sym typeface="Helvetica"/>
              </a:defRPr>
            </a:pPr>
            <a:r>
              <a:rPr lang="cy-gb" sz="2000" b="1">
                <a:sym typeface="Helvetica"/>
              </a:rPr>
              <a:t>Enghraifft:</a:t>
            </a:r>
            <a:r>
              <a:rPr lang="cy-gb" sz="2000">
                <a:sym typeface="Helvetica"/>
              </a:rPr>
              <a:t> Mae’r Big Learning Company yn pennu'r data personol sydd ei angen i fynychu cwrs hyfforddi.  Mae’r Big Learning Company yn rheolydd data.</a:t>
            </a:r>
            <a:endParaRPr lang="en-US" sz="2000" dirty="0"/>
          </a:p>
        </p:txBody>
      </p:sp>
      <p:pic>
        <p:nvPicPr>
          <p:cNvPr id="9" name="Picture 8" descr="A picture containing drawing&#10;&#10;Description automatically generated">
            <a:extLst>
              <a:ext uri="{FF2B5EF4-FFF2-40B4-BE49-F238E27FC236}">
                <a16:creationId xmlns:a16="http://schemas.microsoft.com/office/drawing/2014/main" id="{B5BEAC80-F1F5-764D-8497-35E337EF2D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95603" y="6221505"/>
            <a:ext cx="2709527" cy="464893"/>
          </a:xfrm>
          <a:prstGeom prst="rect">
            <a:avLst/>
          </a:prstGeom>
        </p:spPr>
      </p:pic>
    </p:spTree>
    <p:extLst>
      <p:ext uri="{BB962C8B-B14F-4D97-AF65-F5344CB8AC3E}">
        <p14:creationId xmlns:p14="http://schemas.microsoft.com/office/powerpoint/2010/main" val="3712147982"/>
      </p:ext>
    </p:extLst>
  </p:cSld>
  <p:clrMapOvr>
    <a:overrideClrMapping bg1="dk1" tx1="lt1" bg2="dk2" tx2="lt2" accent1="accent1" accent2="accent2" accent3="accent3" accent4="accent4" accent5="accent5" accent6="accent6" hlink="hlink" folHlink="folHlink"/>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descr="Icon&#10;&#10;Description automatically generated">
            <a:extLst>
              <a:ext uri="{FF2B5EF4-FFF2-40B4-BE49-F238E27FC236}">
                <a16:creationId xmlns:a16="http://schemas.microsoft.com/office/drawing/2014/main" id="{D352B3DF-9D3F-921A-F035-834919B3660A}"/>
              </a:ext>
            </a:extLst>
          </p:cNvPr>
          <p:cNvPicPr>
            <a:picLocks noChangeAspect="1"/>
          </p:cNvPicPr>
          <p:nvPr/>
        </p:nvPicPr>
        <p:blipFill>
          <a:blip r:embed="rId2"/>
          <a:stretch>
            <a:fillRect/>
          </a:stretch>
        </p:blipFill>
        <p:spPr>
          <a:xfrm>
            <a:off x="5451122" y="1090789"/>
            <a:ext cx="2990144" cy="2990144"/>
          </a:xfrm>
          <a:prstGeom prst="rect">
            <a:avLst/>
          </a:prstGeom>
        </p:spPr>
      </p:pic>
      <p:sp>
        <p:nvSpPr>
          <p:cNvPr id="4" name="TextBox 4"/>
          <p:cNvSpPr txBox="1"/>
          <p:nvPr/>
        </p:nvSpPr>
        <p:spPr>
          <a:xfrm>
            <a:off x="307833" y="382330"/>
            <a:ext cx="6314640" cy="1091324"/>
          </a:xfrm>
          <a:prstGeom prst="rect">
            <a:avLst/>
          </a:prstGeom>
        </p:spPr>
        <p:txBody>
          <a:bodyPr wrap="square" lIns="0" tIns="0" rIns="0" bIns="0" rtlCol="0" anchor="t">
            <a:spAutoFit/>
          </a:bodyPr>
          <a:lstStyle/>
          <a:p>
            <a:pPr rtl="0">
              <a:lnSpc>
                <a:spcPts val="9068"/>
              </a:lnSpc>
              <a:spcBef>
                <a:spcPct val="0"/>
              </a:spcBef>
            </a:pPr>
            <a:r>
              <a:rPr lang="cy-gb" sz="7200" dirty="0">
                <a:solidFill>
                  <a:schemeClr val="bg1"/>
                </a:solidFill>
                <a:latin typeface="Fredoka One"/>
              </a:rPr>
              <a:t>Cadw t</a:t>
            </a:r>
            <a:r>
              <a:rPr lang="cy-gb" sz="7200" dirty="0">
                <a:solidFill>
                  <a:schemeClr val="bg1"/>
                </a:solidFill>
                <a:latin typeface="Franklin Gothic Heavy" panose="020B0903020102020204" pitchFamily="34" charset="0"/>
              </a:rPr>
              <a:t>ŷ</a:t>
            </a:r>
          </a:p>
        </p:txBody>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96428" y="730264"/>
            <a:ext cx="455822" cy="45582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427341" y="1"/>
            <a:ext cx="764659" cy="764659"/>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10653578" y="1"/>
            <a:ext cx="764659" cy="764659"/>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flipH="1">
            <a:off x="11455066" y="1758934"/>
            <a:ext cx="979314" cy="494553"/>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V="1">
            <a:off x="11427341" y="759679"/>
            <a:ext cx="764659" cy="764659"/>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5097012"/>
            <a:ext cx="1760989" cy="1760989"/>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1760989" y="5097012"/>
            <a:ext cx="1760989" cy="1760989"/>
          </a:xfrm>
          <a:prstGeom prst="rect">
            <a:avLst/>
          </a:prstGeom>
        </p:spPr>
      </p:pic>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flipV="1">
            <a:off x="-597711" y="3848450"/>
            <a:ext cx="2414997" cy="1219573"/>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7986" y="4965868"/>
            <a:ext cx="1011638" cy="1011638"/>
          </a:xfrm>
          <a:prstGeom prst="rect">
            <a:avLst/>
          </a:prstGeom>
        </p:spPr>
      </p:pic>
      <p:grpSp>
        <p:nvGrpSpPr>
          <p:cNvPr id="2" name="Group 1">
            <a:extLst>
              <a:ext uri="{FF2B5EF4-FFF2-40B4-BE49-F238E27FC236}">
                <a16:creationId xmlns:a16="http://schemas.microsoft.com/office/drawing/2014/main" id="{979E597D-0D7A-0396-CEA5-96C4939156FE}"/>
              </a:ext>
            </a:extLst>
          </p:cNvPr>
          <p:cNvGrpSpPr/>
          <p:nvPr/>
        </p:nvGrpSpPr>
        <p:grpSpPr>
          <a:xfrm>
            <a:off x="5871595" y="3648869"/>
            <a:ext cx="5938075" cy="2896285"/>
            <a:chOff x="5871595" y="3648869"/>
            <a:chExt cx="5938075" cy="2896285"/>
          </a:xfrm>
        </p:grpSpPr>
        <p:pic>
          <p:nvPicPr>
            <p:cNvPr id="6146" name="Picture 2" descr="How to Raise Hand in a Microsoft Teams Meeting - All Things How">
              <a:extLst>
                <a:ext uri="{FF2B5EF4-FFF2-40B4-BE49-F238E27FC236}">
                  <a16:creationId xmlns:a16="http://schemas.microsoft.com/office/drawing/2014/main" id="{142A38FC-B286-985B-F9BD-06F008BA4D64}"/>
                </a:ext>
              </a:extLst>
            </p:cNvPr>
            <p:cNvPicPr>
              <a:picLocks noChangeAspect="1" noChangeArrowheads="1"/>
            </p:cNvPicPr>
            <p:nvPr/>
          </p:nvPicPr>
          <p:blipFill rotWithShape="1">
            <a:blip r:embed="rId19">
              <a:duotone>
                <a:schemeClr val="accent2">
                  <a:shade val="45000"/>
                  <a:satMod val="135000"/>
                </a:schemeClr>
                <a:prstClr val="white"/>
              </a:duotone>
              <a:extLst>
                <a:ext uri="{28A0092B-C50C-407E-A947-70E740481C1C}">
                  <a14:useLocalDpi xmlns:a14="http://schemas.microsoft.com/office/drawing/2010/main" val="0"/>
                </a:ext>
              </a:extLst>
            </a:blip>
            <a:srcRect r="54170"/>
            <a:stretch/>
          </p:blipFill>
          <p:spPr bwMode="auto">
            <a:xfrm>
              <a:off x="9449494" y="3648869"/>
              <a:ext cx="2360176" cy="2896285"/>
            </a:xfrm>
            <a:prstGeom prst="ellipse">
              <a:avLst/>
            </a:prstGeom>
            <a:noFill/>
            <a:extLst>
              <a:ext uri="{909E8E84-426E-40DD-AFC4-6F175D3DCCD1}">
                <a14:hiddenFill xmlns:a14="http://schemas.microsoft.com/office/drawing/2010/main">
                  <a:solidFill>
                    <a:srgbClr val="FFFFFF"/>
                  </a:solidFill>
                </a14:hiddenFill>
              </a:ext>
            </a:extLst>
          </p:spPr>
        </p:pic>
        <p:sp>
          <p:nvSpPr>
            <p:cNvPr id="24" name="TextBox 14">
              <a:extLst>
                <a:ext uri="{FF2B5EF4-FFF2-40B4-BE49-F238E27FC236}">
                  <a16:creationId xmlns:a16="http://schemas.microsoft.com/office/drawing/2014/main" id="{ED6CAAA7-BAE9-2D70-101C-22895F7ED514}"/>
                </a:ext>
              </a:extLst>
            </p:cNvPr>
            <p:cNvSpPr txBox="1"/>
            <p:nvPr/>
          </p:nvSpPr>
          <p:spPr>
            <a:xfrm>
              <a:off x="5871595" y="4507113"/>
              <a:ext cx="3394460" cy="1430520"/>
            </a:xfrm>
            <a:prstGeom prst="rect">
              <a:avLst/>
            </a:prstGeom>
          </p:spPr>
          <p:txBody>
            <a:bodyPr wrap="square" lIns="0" tIns="0" rIns="0" bIns="0" rtlCol="0" anchor="t">
              <a:spAutoFit/>
            </a:bodyPr>
            <a:lstStyle/>
            <a:p>
              <a:pPr marL="285750" indent="-285750" rtl="0">
                <a:lnSpc>
                  <a:spcPct val="150000"/>
                </a:lnSpc>
                <a:buFont typeface="Arial" panose="020B0604020202020204" pitchFamily="34" charset="0"/>
                <a:buChar char="•"/>
              </a:pPr>
              <a:r>
                <a:rPr lang="cy-gb" sz="1600">
                  <a:solidFill>
                    <a:srgbClr val="332E2E"/>
                  </a:solidFill>
                  <a:latin typeface="Century Gothic" panose="020B0502020202020204" pitchFamily="34" charset="0"/>
                </a:rPr>
                <a:t>Defnyddiwch y botwm codi llaw i ofyn cwestiwn, oni bai ein bod yn eich gwahodd i gyfrannu at drafodaeth neu ddadl.</a:t>
              </a:r>
              <a:endParaRPr lang="en-US" sz="1600">
                <a:solidFill>
                  <a:srgbClr val="332E2E"/>
                </a:solidFill>
                <a:latin typeface="Century Gothic" panose="020B0502020202020204" pitchFamily="34" charset="0"/>
              </a:endParaRPr>
            </a:p>
          </p:txBody>
        </p:sp>
      </p:grpSp>
      <p:sp>
        <p:nvSpPr>
          <p:cNvPr id="25" name="TextBox 14">
            <a:extLst>
              <a:ext uri="{FF2B5EF4-FFF2-40B4-BE49-F238E27FC236}">
                <a16:creationId xmlns:a16="http://schemas.microsoft.com/office/drawing/2014/main" id="{97587C6E-4541-AC39-46BB-058BCE1CFD8C}"/>
              </a:ext>
            </a:extLst>
          </p:cNvPr>
          <p:cNvSpPr txBox="1"/>
          <p:nvPr/>
        </p:nvSpPr>
        <p:spPr>
          <a:xfrm>
            <a:off x="1879902" y="1831602"/>
            <a:ext cx="3394460" cy="1061188"/>
          </a:xfrm>
          <a:prstGeom prst="rect">
            <a:avLst/>
          </a:prstGeom>
        </p:spPr>
        <p:txBody>
          <a:bodyPr wrap="square" lIns="0" tIns="0" rIns="0" bIns="0" rtlCol="0" anchor="t">
            <a:spAutoFit/>
          </a:bodyPr>
          <a:lstStyle/>
          <a:p>
            <a:pPr marL="285750" indent="-285750" rtl="0">
              <a:lnSpc>
                <a:spcPct val="150000"/>
              </a:lnSpc>
              <a:buFont typeface="Arial" panose="020B0604020202020204" pitchFamily="34" charset="0"/>
              <a:buChar char="•"/>
            </a:pPr>
            <a:r>
              <a:rPr lang="cy-gb" sz="1600" dirty="0">
                <a:solidFill>
                  <a:srgbClr val="332E2E"/>
                </a:solidFill>
                <a:latin typeface="Century Gothic" panose="020B0502020202020204" pitchFamily="34" charset="0"/>
              </a:rPr>
              <a:t>Defnyddiwch y cyfleuster sgwrsio i ymateb i gwestiynau os nad ydych am </a:t>
            </a:r>
            <a:r>
              <a:rPr lang="cy-gb" sz="1600" dirty="0" err="1">
                <a:solidFill>
                  <a:srgbClr val="332E2E"/>
                </a:solidFill>
                <a:latin typeface="Century Gothic" panose="020B0502020202020204" pitchFamily="34" charset="0"/>
              </a:rPr>
              <a:t>ddad</a:t>
            </a:r>
            <a:r>
              <a:rPr lang="cy-gb" sz="1600" dirty="0">
                <a:solidFill>
                  <a:srgbClr val="332E2E"/>
                </a:solidFill>
                <a:latin typeface="Century Gothic" panose="020B0502020202020204" pitchFamily="34" charset="0"/>
              </a:rPr>
              <a:t>-dewi eich hunan.</a:t>
            </a:r>
            <a:endParaRPr lang="en-US" sz="1600" dirty="0">
              <a:solidFill>
                <a:srgbClr val="332E2E"/>
              </a:solidFill>
              <a:latin typeface="Century Gothic" panose="020B0502020202020204" pitchFamily="34" charset="0"/>
            </a:endParaRPr>
          </a:p>
        </p:txBody>
      </p:sp>
      <p:sp>
        <p:nvSpPr>
          <p:cNvPr id="26" name="TextBox 14">
            <a:extLst>
              <a:ext uri="{FF2B5EF4-FFF2-40B4-BE49-F238E27FC236}">
                <a16:creationId xmlns:a16="http://schemas.microsoft.com/office/drawing/2014/main" id="{7D7657E4-8D7B-AFA9-95AB-AAB8AF3D2BD1}"/>
              </a:ext>
            </a:extLst>
          </p:cNvPr>
          <p:cNvSpPr txBox="1"/>
          <p:nvPr/>
        </p:nvSpPr>
        <p:spPr>
          <a:xfrm>
            <a:off x="8057790" y="1218934"/>
            <a:ext cx="3394460" cy="1799852"/>
          </a:xfrm>
          <a:prstGeom prst="rect">
            <a:avLst/>
          </a:prstGeom>
        </p:spPr>
        <p:txBody>
          <a:bodyPr wrap="square" lIns="0" tIns="0" rIns="0" bIns="0" rtlCol="0" anchor="t">
            <a:spAutoFit/>
          </a:bodyPr>
          <a:lstStyle/>
          <a:p>
            <a:pPr marL="285750" indent="-285750" rtl="0">
              <a:lnSpc>
                <a:spcPct val="150000"/>
              </a:lnSpc>
              <a:buFont typeface="Arial" panose="020B0604020202020204" pitchFamily="34" charset="0"/>
              <a:buChar char="•"/>
            </a:pPr>
            <a:r>
              <a:rPr lang="cy-gb" sz="1600" dirty="0">
                <a:solidFill>
                  <a:srgbClr val="332E2E"/>
                </a:solidFill>
                <a:latin typeface="Century Gothic" panose="020B0502020202020204" pitchFamily="34" charset="0"/>
              </a:rPr>
              <a:t>Bydd angen i chi ddefnyddio </a:t>
            </a:r>
            <a:r>
              <a:rPr lang="cy-gb" sz="1600" dirty="0" err="1">
                <a:solidFill>
                  <a:srgbClr val="332E2E"/>
                </a:solidFill>
                <a:latin typeface="Century Gothic" panose="020B0502020202020204" pitchFamily="34" charset="0"/>
              </a:rPr>
              <a:t>Poll</a:t>
            </a:r>
            <a:r>
              <a:rPr lang="cy-gb" sz="1600" dirty="0">
                <a:solidFill>
                  <a:srgbClr val="332E2E"/>
                </a:solidFill>
                <a:latin typeface="Century Gothic" panose="020B0502020202020204" pitchFamily="34" charset="0"/>
              </a:rPr>
              <a:t> </a:t>
            </a:r>
            <a:r>
              <a:rPr lang="cy-gb" sz="1600" dirty="0" err="1">
                <a:solidFill>
                  <a:srgbClr val="332E2E"/>
                </a:solidFill>
                <a:latin typeface="Century Gothic" panose="020B0502020202020204" pitchFamily="34" charset="0"/>
              </a:rPr>
              <a:t>Everywhere</a:t>
            </a:r>
            <a:r>
              <a:rPr lang="cy-gb" sz="1600" dirty="0">
                <a:solidFill>
                  <a:srgbClr val="332E2E"/>
                </a:solidFill>
                <a:latin typeface="Century Gothic" panose="020B0502020202020204" pitchFamily="34" charset="0"/>
              </a:rPr>
              <a:t> er mwyn rhyngweithio â’r sesiwn heddiw. Ewch i </a:t>
            </a:r>
            <a:r>
              <a:rPr lang="cy-gb" sz="1600" dirty="0">
                <a:solidFill>
                  <a:srgbClr val="332E2E"/>
                </a:solidFill>
                <a:latin typeface="Century Gothic" panose="020B0502020202020204" pitchFamily="34" charset="0"/>
                <a:hlinkClick r:id="rId20"/>
              </a:rPr>
              <a:t>www.pollev.com/BLC164</a:t>
            </a:r>
            <a:r>
              <a:rPr lang="cy-gb" sz="1600" dirty="0">
                <a:solidFill>
                  <a:srgbClr val="332E2E"/>
                </a:solidFill>
                <a:latin typeface="Century Gothic" panose="020B0502020202020204" pitchFamily="34" charset="0"/>
              </a:rPr>
              <a:t> ar eich ffôn symudol neu ddyfais.</a:t>
            </a:r>
            <a:endParaRPr lang="en-US" sz="1600" dirty="0">
              <a:solidFill>
                <a:srgbClr val="332E2E"/>
              </a:solidFill>
              <a:latin typeface="Century Gothic" panose="020B0502020202020204" pitchFamily="34" charset="0"/>
            </a:endParaRPr>
          </a:p>
        </p:txBody>
      </p:sp>
      <p:pic>
        <p:nvPicPr>
          <p:cNvPr id="6148" name="Picture 4" descr="Chat GIF - Chat - Discover &amp; Share GIFs">
            <a:extLst>
              <a:ext uri="{FF2B5EF4-FFF2-40B4-BE49-F238E27FC236}">
                <a16:creationId xmlns:a16="http://schemas.microsoft.com/office/drawing/2014/main" id="{DC361E98-C407-702B-21DE-DBF82B1BE3C6}"/>
              </a:ext>
            </a:extLst>
          </p:cNvPr>
          <p:cNvPicPr>
            <a:picLocks noChangeAspect="1" noChangeArrowheads="1"/>
          </p:cNvPicPr>
          <p:nvPr/>
        </p:nvPicPr>
        <p:blipFill rotWithShape="1">
          <a:blip r:embed="rId21">
            <a:duotone>
              <a:schemeClr val="accent1">
                <a:shade val="45000"/>
                <a:satMod val="135000"/>
              </a:schemeClr>
              <a:prstClr val="white"/>
            </a:duotone>
            <a:extLst>
              <a:ext uri="{28A0092B-C50C-407E-A947-70E740481C1C}">
                <a14:useLocalDpi xmlns:a14="http://schemas.microsoft.com/office/drawing/2010/main" val="0"/>
              </a:ext>
            </a:extLst>
          </a:blip>
          <a:srcRect l="14010" t="2137" r="14429" b="3051"/>
          <a:stretch/>
        </p:blipFill>
        <p:spPr bwMode="auto">
          <a:xfrm>
            <a:off x="2863955" y="3398818"/>
            <a:ext cx="2233647" cy="2216590"/>
          </a:xfrm>
          <a:prstGeom prst="ellipse">
            <a:avLst/>
          </a:prstGeom>
          <a:noFill/>
          <a:extLst>
            <a:ext uri="{909E8E84-426E-40DD-AFC4-6F175D3DCCD1}">
              <a14:hiddenFill xmlns:a14="http://schemas.microsoft.com/office/drawing/2010/main">
                <a:solidFill>
                  <a:srgbClr val="FFFFFF"/>
                </a:solidFill>
              </a14:hiddenFill>
            </a:ext>
          </a:extLst>
        </p:spPr>
      </p:pic>
      <p:pic>
        <p:nvPicPr>
          <p:cNvPr id="6150" name="Picture 6" descr="Poll Everywhere | Slack App Directory">
            <a:extLst>
              <a:ext uri="{FF2B5EF4-FFF2-40B4-BE49-F238E27FC236}">
                <a16:creationId xmlns:a16="http://schemas.microsoft.com/office/drawing/2014/main" id="{4C28A4D5-1275-5ED3-5F92-A47B44BD8476}"/>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758" t="5167" r="3095" b="5167"/>
          <a:stretch/>
        </p:blipFill>
        <p:spPr bwMode="auto">
          <a:xfrm>
            <a:off x="5954306" y="1685047"/>
            <a:ext cx="1889812" cy="179985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589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6" descr="Mother Board">
            <a:extLst>
              <a:ext uri="{FF2B5EF4-FFF2-40B4-BE49-F238E27FC236}">
                <a16:creationId xmlns:a16="http://schemas.microsoft.com/office/drawing/2014/main" id="{C11E77B3-4116-4649-98D5-5EA0ADD6E468}"/>
              </a:ext>
            </a:extLst>
          </p:cNvPr>
          <p:cNvPicPr>
            <a:picLocks noChangeAspect="1"/>
          </p:cNvPicPr>
          <p:nvPr/>
        </p:nvPicPr>
        <p:blipFill rotWithShape="1">
          <a:blip r:embed="rId3"/>
          <a:srcRect l="15887" r="15884" b="-1"/>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33" name="Freeform: Shape 132">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5" name="Freeform: Shape 134">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What will you learn today?"/>
          <p:cNvSpPr txBox="1">
            <a:spLocks noGrp="1"/>
          </p:cNvSpPr>
          <p:nvPr>
            <p:ph type="title"/>
          </p:nvPr>
        </p:nvSpPr>
        <p:spPr>
          <a:xfrm>
            <a:off x="6801436" y="1396289"/>
            <a:ext cx="4819952" cy="1325563"/>
          </a:xfrm>
          <a:prstGeom prst="rect">
            <a:avLst/>
          </a:prstGeom>
        </p:spPr>
        <p:txBody>
          <a:bodyPr vert="horz" lIns="91440" tIns="45720" rIns="91440" bIns="45720" rtlCol="0" anchor="ctr">
            <a:normAutofit/>
          </a:bodyPr>
          <a:lstStyle>
            <a:lvl1pPr defTabSz="514095">
              <a:defRPr sz="7040"/>
            </a:lvl1pPr>
          </a:lstStyle>
          <a:p>
            <a:pPr defTabSz="914400" rtl="0"/>
            <a:r>
              <a:rPr lang="cy-gb" sz="4400" b="1"/>
              <a:t>Pwy yw Prosesydd Data?</a:t>
            </a:r>
          </a:p>
        </p:txBody>
      </p:sp>
      <p:sp>
        <p:nvSpPr>
          <p:cNvPr id="128" name="The course will cover the data protection basics, including:…"/>
          <p:cNvSpPr txBox="1">
            <a:spLocks noGrp="1"/>
          </p:cNvSpPr>
          <p:nvPr>
            <p:ph type="body" sz="half" idx="1"/>
          </p:nvPr>
        </p:nvSpPr>
        <p:spPr>
          <a:xfrm>
            <a:off x="6801435" y="2871982"/>
            <a:ext cx="4819951" cy="3181684"/>
          </a:xfrm>
          <a:prstGeom prst="rect">
            <a:avLst/>
          </a:prstGeom>
        </p:spPr>
        <p:txBody>
          <a:bodyPr vert="horz" lIns="91440" tIns="45720" rIns="91440" bIns="45720" rtlCol="0" anchor="t">
            <a:normAutofit/>
          </a:bodyPr>
          <a:lstStyle/>
          <a:p>
            <a:pPr marL="0" indent="0" rtl="0">
              <a:spcBef>
                <a:spcPts val="1200"/>
              </a:spcBef>
              <a:buNone/>
              <a:defRPr sz="2800">
                <a:latin typeface="+mj-lt"/>
                <a:ea typeface="+mj-ea"/>
                <a:cs typeface="+mj-cs"/>
                <a:sym typeface="Helvetica"/>
              </a:defRPr>
            </a:pPr>
            <a:r>
              <a:rPr lang="cy-gb" sz="2000">
                <a:sym typeface="Helvetica"/>
              </a:rPr>
              <a:t>Sefydliad sy’n prosesu data personol </a:t>
            </a:r>
            <a:r>
              <a:rPr lang="cy-gb" sz="2000" b="1" u="sng">
                <a:sym typeface="Helvetica"/>
              </a:rPr>
              <a:t>ar ran</a:t>
            </a:r>
            <a:r>
              <a:rPr lang="cy-gb" sz="2000">
                <a:sym typeface="Helvetica"/>
              </a:rPr>
              <a:t> rheolydd data (e.e. darparwr cyflogres, darparwr cwmwl, cwmni rhwygo papur).</a:t>
            </a:r>
          </a:p>
          <a:p>
            <a:pPr marL="0" indent="-228600" rtl="0">
              <a:spcBef>
                <a:spcPts val="0"/>
              </a:spcBef>
              <a:spcAft>
                <a:spcPts val="600"/>
              </a:spcAft>
              <a:defRPr sz="2500"/>
            </a:pPr>
            <a:endParaRPr lang="en-GB" sz="2000" dirty="0"/>
          </a:p>
          <a:p>
            <a:pPr marL="0" indent="-228600" rtl="0">
              <a:spcBef>
                <a:spcPts val="0"/>
              </a:spcBef>
              <a:spcAft>
                <a:spcPts val="600"/>
              </a:spcAft>
              <a:defRPr sz="2500"/>
            </a:pPr>
            <a:endParaRPr lang="en-GB" sz="2000" dirty="0"/>
          </a:p>
          <a:p>
            <a:pPr marL="0" indent="0" rtl="0">
              <a:spcBef>
                <a:spcPts val="0"/>
              </a:spcBef>
              <a:spcAft>
                <a:spcPts val="600"/>
              </a:spcAft>
              <a:buNone/>
              <a:defRPr sz="2500"/>
            </a:pPr>
            <a:r>
              <a:rPr lang="cy-gb" sz="2000" b="1">
                <a:sym typeface="Helvetica"/>
              </a:rPr>
              <a:t>Enghraifft:</a:t>
            </a:r>
            <a:r>
              <a:rPr lang="cy-gb" sz="2000">
                <a:sym typeface="Helvetica"/>
              </a:rPr>
              <a:t> Mae Databasix yn defnyddio cwmni GetResponse i anfon e-gylchlythyr misol at gwsmeriaid.  Mae GetResponse yn prosesu (h.y. yn storio) data personol ar ran Databasix.</a:t>
            </a:r>
            <a:endParaRPr lang="en-US" sz="2000" dirty="0">
              <a:sym typeface="Helvetica"/>
            </a:endParaRPr>
          </a:p>
          <a:p>
            <a:pPr marL="0" indent="-228600" rtl="0">
              <a:spcBef>
                <a:spcPts val="0"/>
              </a:spcBef>
              <a:spcAft>
                <a:spcPts val="600"/>
              </a:spcAft>
              <a:defRPr sz="2500"/>
            </a:pPr>
            <a:endParaRPr lang="en-GB" sz="2000" dirty="0"/>
          </a:p>
        </p:txBody>
      </p:sp>
    </p:spTree>
    <p:extLst>
      <p:ext uri="{BB962C8B-B14F-4D97-AF65-F5344CB8AC3E}">
        <p14:creationId xmlns:p14="http://schemas.microsoft.com/office/powerpoint/2010/main" val="4008117451"/>
      </p:ext>
    </p:extLst>
  </p:cSld>
  <p:clrMapOvr>
    <a:overrideClrMapping bg1="dk1" tx1="lt1" bg2="dk2" tx2="lt2" accent1="accent1" accent2="accent2" accent3="accent3" accent4="accent4" accent5="accent5" accent6="accent6" hlink="hlink" folHlink="folHlink"/>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3043E-8C42-6948-B35E-58D6736AE581}"/>
              </a:ext>
            </a:extLst>
          </p:cNvPr>
          <p:cNvSpPr>
            <a:spLocks noGrp="1"/>
          </p:cNvSpPr>
          <p:nvPr>
            <p:ph type="title"/>
          </p:nvPr>
        </p:nvSpPr>
        <p:spPr>
          <a:xfrm>
            <a:off x="631252" y="483476"/>
            <a:ext cx="4524973" cy="793941"/>
          </a:xfrm>
        </p:spPr>
        <p:txBody>
          <a:bodyPr vert="horz" lIns="91440" tIns="45720" rIns="91440" bIns="45720" rtlCol="0" anchor="t">
            <a:noAutofit/>
          </a:bodyPr>
          <a:lstStyle/>
          <a:p>
            <a:pPr rtl="0"/>
            <a:r>
              <a:rPr lang="cy-gb" sz="4800"/>
              <a:t>Trafodaeth Grŵp</a:t>
            </a:r>
          </a:p>
        </p:txBody>
      </p:sp>
      <p:sp>
        <p:nvSpPr>
          <p:cNvPr id="53" name="Freeform: Shape 48">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Empty speech bubbles">
            <a:extLst>
              <a:ext uri="{FF2B5EF4-FFF2-40B4-BE49-F238E27FC236}">
                <a16:creationId xmlns:a16="http://schemas.microsoft.com/office/drawing/2014/main" id="{FE995E4C-3009-7F49-A650-C2ED433BE1DB}"/>
              </a:ext>
            </a:extLst>
          </p:cNvPr>
          <p:cNvPicPr>
            <a:picLocks noChangeAspect="1"/>
          </p:cNvPicPr>
          <p:nvPr/>
        </p:nvPicPr>
        <p:blipFill>
          <a:blip r:embed="rId3"/>
          <a:srcRect l="17450" r="17450"/>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3" name="Rectangle 2">
            <a:extLst>
              <a:ext uri="{FF2B5EF4-FFF2-40B4-BE49-F238E27FC236}">
                <a16:creationId xmlns:a16="http://schemas.microsoft.com/office/drawing/2014/main" id="{3DFF82F0-7E8D-BC46-A71A-789A4CBF97D7}"/>
              </a:ext>
            </a:extLst>
          </p:cNvPr>
          <p:cNvSpPr/>
          <p:nvPr/>
        </p:nvSpPr>
        <p:spPr>
          <a:xfrm>
            <a:off x="620732" y="2151727"/>
            <a:ext cx="5154693" cy="2923877"/>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sz="3200" b="0" i="0" u="none" strike="noStrike" kern="1200" cap="none" spc="0" normalizeH="0" noProof="0">
                <a:ln>
                  <a:noFill/>
                </a:ln>
                <a:solidFill>
                  <a:prstClr val="white"/>
                </a:solidFill>
                <a:effectLst/>
                <a:uLnTx/>
                <a:uFillTx/>
                <a:latin typeface="Helvetica Neue"/>
                <a:ea typeface="Helvetica Neue"/>
                <a:cs typeface="Helvetica Neue"/>
                <a:sym typeface="Helvetica Neue"/>
              </a:rPr>
              <a:t>7 munud i drafod: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y-gb" sz="2400" b="0" i="0" u="none" strike="noStrike" kern="1200" cap="none" spc="0" normalizeH="0" noProof="0">
                <a:ln>
                  <a:noFill/>
                </a:ln>
                <a:solidFill>
                  <a:prstClr val="white"/>
                </a:solidFill>
                <a:effectLst/>
                <a:uLnTx/>
                <a:uFillTx/>
                <a:latin typeface="Helvetica Neue"/>
                <a:ea typeface="Helvetica Neue"/>
                <a:cs typeface="Helvetica Neue"/>
                <a:sym typeface="Helvetica Neue"/>
              </a:rPr>
              <a:t>Pa ddata personol rydych chi'n ei brosesu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y-gb" sz="2400" b="0" i="0" u="none" strike="noStrike" kern="1200" cap="none" spc="0" normalizeH="0" noProof="0">
                <a:ln>
                  <a:noFill/>
                </a:ln>
                <a:solidFill>
                  <a:prstClr val="white"/>
                </a:solidFill>
                <a:effectLst/>
                <a:uLnTx/>
                <a:uFillTx/>
                <a:latin typeface="Helvetica Neue"/>
                <a:ea typeface="Helvetica Neue"/>
                <a:cs typeface="Helvetica Neue"/>
                <a:sym typeface="Helvetica Neue"/>
              </a:rPr>
              <a:t>P'un a ydych yn rheolydd data, yn brosesydd data neu'r ddau!</a:t>
            </a:r>
          </a:p>
        </p:txBody>
      </p:sp>
    </p:spTree>
    <p:extLst>
      <p:ext uri="{BB962C8B-B14F-4D97-AF65-F5344CB8AC3E}">
        <p14:creationId xmlns:p14="http://schemas.microsoft.com/office/powerpoint/2010/main" val="4219324167"/>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3" name="Rectangle 6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Person creating a calendar with adhesive notes on a blackboard">
            <a:extLst>
              <a:ext uri="{FF2B5EF4-FFF2-40B4-BE49-F238E27FC236}">
                <a16:creationId xmlns:a16="http://schemas.microsoft.com/office/drawing/2014/main" id="{FE995E4C-3009-7F49-A650-C2ED433BE1DB}"/>
              </a:ext>
            </a:extLst>
          </p:cNvPr>
          <p:cNvPicPr>
            <a:picLocks noChangeAspect="1"/>
          </p:cNvPicPr>
          <p:nvPr/>
        </p:nvPicPr>
        <p:blipFill rotWithShape="1">
          <a:blip r:embed="rId3">
            <a:alphaModFix amt="50000"/>
          </a:blip>
          <a:srcRect t="12625" b="3105"/>
          <a:stretch/>
        </p:blipFill>
        <p:spPr>
          <a:xfrm>
            <a:off x="20" y="10"/>
            <a:ext cx="12191980" cy="6857990"/>
          </a:xfrm>
          <a:prstGeom prst="rect">
            <a:avLst/>
          </a:prstGeom>
        </p:spPr>
      </p:pic>
      <p:sp>
        <p:nvSpPr>
          <p:cNvPr id="2" name="Title 1">
            <a:extLst>
              <a:ext uri="{FF2B5EF4-FFF2-40B4-BE49-F238E27FC236}">
                <a16:creationId xmlns:a16="http://schemas.microsoft.com/office/drawing/2014/main" id="{E3B3043E-8C42-6948-B35E-58D6736AE581}"/>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rtl="0"/>
            <a:r>
              <a:rPr lang="cy-gb" sz="6000">
                <a:solidFill>
                  <a:srgbClr val="FFFFFF"/>
                </a:solidFill>
              </a:rPr>
              <a:t>Egwyddorion Craidd</a:t>
            </a:r>
          </a:p>
        </p:txBody>
      </p:sp>
    </p:spTree>
    <p:extLst>
      <p:ext uri="{BB962C8B-B14F-4D97-AF65-F5344CB8AC3E}">
        <p14:creationId xmlns:p14="http://schemas.microsoft.com/office/powerpoint/2010/main" val="206651670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6" descr="Business man pulling a block from Jenga tower">
            <a:extLst>
              <a:ext uri="{FF2B5EF4-FFF2-40B4-BE49-F238E27FC236}">
                <a16:creationId xmlns:a16="http://schemas.microsoft.com/office/drawing/2014/main" id="{98F56DE5-A209-D84A-9283-EA54714950A2}"/>
              </a:ext>
            </a:extLst>
          </p:cNvPr>
          <p:cNvPicPr>
            <a:picLocks noChangeAspect="1"/>
          </p:cNvPicPr>
          <p:nvPr/>
        </p:nvPicPr>
        <p:blipFill rotWithShape="1">
          <a:blip r:embed="rId3"/>
          <a:srcRect l="15886" r="15885" b="-1"/>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66" name="Freeform: Shape 162">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5" name="Freeform: Shape 164">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What will you learn today?"/>
          <p:cNvSpPr txBox="1">
            <a:spLocks noGrp="1"/>
          </p:cNvSpPr>
          <p:nvPr>
            <p:ph type="title"/>
          </p:nvPr>
        </p:nvSpPr>
        <p:spPr>
          <a:xfrm>
            <a:off x="6801436" y="1396289"/>
            <a:ext cx="4819952" cy="1325563"/>
          </a:xfrm>
          <a:prstGeom prst="rect">
            <a:avLst/>
          </a:prstGeom>
        </p:spPr>
        <p:txBody>
          <a:bodyPr vert="horz" lIns="91440" tIns="45720" rIns="91440" bIns="45720" rtlCol="0" anchor="ctr">
            <a:normAutofit/>
          </a:bodyPr>
          <a:lstStyle>
            <a:lvl1pPr defTabSz="514095">
              <a:defRPr sz="7040"/>
            </a:lvl1pPr>
          </a:lstStyle>
          <a:p>
            <a:pPr defTabSz="914400" rtl="0"/>
            <a:r>
              <a:rPr lang="cy-gb" sz="3700" b="1"/>
              <a:t>Cyfreithlondeb, Tegwch a Thryloywder</a:t>
            </a:r>
          </a:p>
        </p:txBody>
      </p:sp>
      <p:graphicFrame>
        <p:nvGraphicFramePr>
          <p:cNvPr id="158" name="The course will cover the data protection basics, including:…">
            <a:extLst>
              <a:ext uri="{FF2B5EF4-FFF2-40B4-BE49-F238E27FC236}">
                <a16:creationId xmlns:a16="http://schemas.microsoft.com/office/drawing/2014/main" id="{EF14FAEF-6812-493D-8FB9-06C1DE767857}"/>
              </a:ext>
            </a:extLst>
          </p:cNvPr>
          <p:cNvGraphicFramePr/>
          <p:nvPr>
            <p:extLst>
              <p:ext uri="{D42A27DB-BD31-4B8C-83A1-F6EECF244321}">
                <p14:modId xmlns:p14="http://schemas.microsoft.com/office/powerpoint/2010/main" val="2112341843"/>
              </p:ext>
            </p:extLst>
          </p:nvPr>
        </p:nvGraphicFramePr>
        <p:xfrm>
          <a:off x="6801435" y="2871982"/>
          <a:ext cx="4819951" cy="31816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409908"/>
      </p:ext>
    </p:extLst>
  </p:cSld>
  <p:clrMapOvr>
    <a:overrideClrMapping bg1="dk1" tx1="lt1" bg2="dk2" tx2="lt2" accent1="accent1" accent2="accent2" accent3="accent3" accent4="accent4" accent5="accent5" accent6="accent6" hlink="hlink" folHlink="folHlink"/>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 name="Rectangle 17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Statue on top of building">
            <a:extLst>
              <a:ext uri="{FF2B5EF4-FFF2-40B4-BE49-F238E27FC236}">
                <a16:creationId xmlns:a16="http://schemas.microsoft.com/office/drawing/2014/main" id="{5CE4267D-3BB4-6349-94BC-B16475E18751}"/>
              </a:ext>
            </a:extLst>
          </p:cNvPr>
          <p:cNvPicPr>
            <a:picLocks noChangeAspect="1"/>
          </p:cNvPicPr>
          <p:nvPr/>
        </p:nvPicPr>
        <p:blipFill rotWithShape="1">
          <a:blip r:embed="rId3">
            <a:alphaModFix amt="35000"/>
          </a:blip>
          <a:srcRect t="15730"/>
          <a:stretch/>
        </p:blipFill>
        <p:spPr>
          <a:xfrm>
            <a:off x="20" y="1"/>
            <a:ext cx="12191980" cy="6857999"/>
          </a:xfrm>
          <a:prstGeom prst="rect">
            <a:avLst/>
          </a:prstGeom>
        </p:spPr>
      </p:pic>
      <p:sp>
        <p:nvSpPr>
          <p:cNvPr id="127" name="What will you learn today?"/>
          <p:cNvSpPr txBox="1">
            <a:spLocks noGrp="1"/>
          </p:cNvSpPr>
          <p:nvPr>
            <p:ph type="title"/>
          </p:nvPr>
        </p:nvSpPr>
        <p:spPr>
          <a:xfrm>
            <a:off x="838201" y="1065862"/>
            <a:ext cx="3313164" cy="4726276"/>
          </a:xfrm>
          <a:prstGeom prst="rect">
            <a:avLst/>
          </a:prstGeom>
        </p:spPr>
        <p:txBody>
          <a:bodyPr vert="horz" lIns="91440" tIns="45720" rIns="91440" bIns="45720" rtlCol="0" anchor="ctr">
            <a:normAutofit/>
          </a:bodyPr>
          <a:lstStyle>
            <a:lvl1pPr defTabSz="514095">
              <a:defRPr sz="7040"/>
            </a:lvl1pPr>
          </a:lstStyle>
          <a:p>
            <a:pPr algn="r" defTabSz="914400" rtl="0"/>
            <a:r>
              <a:rPr lang="cy-gb" sz="4000" b="1">
                <a:solidFill>
                  <a:srgbClr val="FFFFFF"/>
                </a:solidFill>
              </a:rPr>
              <a:t>Seiliau Cyfreithiol</a:t>
            </a:r>
          </a:p>
        </p:txBody>
      </p:sp>
      <p:cxnSp>
        <p:nvCxnSpPr>
          <p:cNvPr id="173" name="Straight Connector 17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158" name="The course will cover the data protection basics, including:…">
            <a:extLst>
              <a:ext uri="{FF2B5EF4-FFF2-40B4-BE49-F238E27FC236}">
                <a16:creationId xmlns:a16="http://schemas.microsoft.com/office/drawing/2014/main" id="{EF14FAEF-6812-493D-8FB9-06C1DE767857}"/>
              </a:ext>
            </a:extLst>
          </p:cNvPr>
          <p:cNvGraphicFramePr/>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41772274"/>
      </p:ext>
    </p:extLst>
  </p:cSld>
  <p:clrMapOvr>
    <a:overrideClrMapping bg1="dk1" tx1="lt1" bg2="dk2" tx2="lt2" accent1="accent1" accent2="accent2" accent3="accent3" accent4="accent4" accent5="accent5" accent6="accent6" hlink="hlink" folHlink="folHlink"/>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6" descr="Business man pulling a block from Jenga tower">
            <a:extLst>
              <a:ext uri="{FF2B5EF4-FFF2-40B4-BE49-F238E27FC236}">
                <a16:creationId xmlns:a16="http://schemas.microsoft.com/office/drawing/2014/main" id="{98F56DE5-A209-D84A-9283-EA54714950A2}"/>
              </a:ext>
            </a:extLst>
          </p:cNvPr>
          <p:cNvPicPr>
            <a:picLocks noChangeAspect="1"/>
          </p:cNvPicPr>
          <p:nvPr/>
        </p:nvPicPr>
        <p:blipFill rotWithShape="1">
          <a:blip r:embed="rId3"/>
          <a:srcRect l="15886" r="15885" b="-1"/>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66" name="Freeform: Shape 162">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5" name="Freeform: Shape 164">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What will you learn today?"/>
          <p:cNvSpPr txBox="1">
            <a:spLocks noGrp="1"/>
          </p:cNvSpPr>
          <p:nvPr>
            <p:ph type="title"/>
          </p:nvPr>
        </p:nvSpPr>
        <p:spPr>
          <a:xfrm>
            <a:off x="6816934" y="733506"/>
            <a:ext cx="4819952" cy="1325563"/>
          </a:xfrm>
          <a:prstGeom prst="rect">
            <a:avLst/>
          </a:prstGeom>
        </p:spPr>
        <p:txBody>
          <a:bodyPr vert="horz" lIns="91440" tIns="45720" rIns="91440" bIns="45720" rtlCol="0" anchor="ctr">
            <a:normAutofit/>
          </a:bodyPr>
          <a:lstStyle>
            <a:lvl1pPr defTabSz="514095">
              <a:defRPr sz="7040"/>
            </a:lvl1pPr>
          </a:lstStyle>
          <a:p>
            <a:pPr defTabSz="914400" rtl="0"/>
            <a:r>
              <a:rPr lang="cy-gb" sz="3700" b="1"/>
              <a:t>Sail gyfreithiol: Cydsyniad</a:t>
            </a:r>
          </a:p>
        </p:txBody>
      </p:sp>
      <p:graphicFrame>
        <p:nvGraphicFramePr>
          <p:cNvPr id="8" name="The course will cover the data protection basics, including:…">
            <a:extLst>
              <a:ext uri="{FF2B5EF4-FFF2-40B4-BE49-F238E27FC236}">
                <a16:creationId xmlns:a16="http://schemas.microsoft.com/office/drawing/2014/main" id="{F70941AA-7CDC-B646-B976-F04A1F533F3E}"/>
              </a:ext>
            </a:extLst>
          </p:cNvPr>
          <p:cNvGraphicFramePr/>
          <p:nvPr/>
        </p:nvGraphicFramePr>
        <p:xfrm>
          <a:off x="6079620" y="2059070"/>
          <a:ext cx="5744685" cy="4726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81583400"/>
      </p:ext>
    </p:extLst>
  </p:cSld>
  <p:clrMapOvr>
    <a:overrideClrMapping bg1="dk1" tx1="lt1" bg2="dk2" tx2="lt2" accent1="accent1" accent2="accent2" accent3="accent3" accent4="accent4" accent5="accent5" accent6="accent6" hlink="hlink" folHlink="folHlink"/>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6" descr="Business man pulling a block from Jenga tower">
            <a:extLst>
              <a:ext uri="{FF2B5EF4-FFF2-40B4-BE49-F238E27FC236}">
                <a16:creationId xmlns:a16="http://schemas.microsoft.com/office/drawing/2014/main" id="{98F56DE5-A209-D84A-9283-EA54714950A2}"/>
              </a:ext>
            </a:extLst>
          </p:cNvPr>
          <p:cNvPicPr>
            <a:picLocks noChangeAspect="1"/>
          </p:cNvPicPr>
          <p:nvPr/>
        </p:nvPicPr>
        <p:blipFill rotWithShape="1">
          <a:blip r:embed="rId3"/>
          <a:srcRect l="15886" r="15885" b="-1"/>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66" name="Freeform: Shape 162">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5" name="Freeform: Shape 164">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What will you learn today?"/>
          <p:cNvSpPr txBox="1">
            <a:spLocks noGrp="1"/>
          </p:cNvSpPr>
          <p:nvPr>
            <p:ph type="title"/>
          </p:nvPr>
        </p:nvSpPr>
        <p:spPr>
          <a:xfrm>
            <a:off x="6816934" y="733506"/>
            <a:ext cx="4819952" cy="1325563"/>
          </a:xfrm>
          <a:prstGeom prst="rect">
            <a:avLst/>
          </a:prstGeom>
        </p:spPr>
        <p:txBody>
          <a:bodyPr vert="horz" lIns="91440" tIns="45720" rIns="91440" bIns="45720" rtlCol="0" anchor="ctr">
            <a:normAutofit/>
          </a:bodyPr>
          <a:lstStyle>
            <a:lvl1pPr defTabSz="514095">
              <a:defRPr sz="7040"/>
            </a:lvl1pPr>
          </a:lstStyle>
          <a:p>
            <a:pPr defTabSz="914400" rtl="0"/>
            <a:r>
              <a:rPr lang="cy-gb" sz="3700" b="1"/>
              <a:t>Sail gyfreithiol: Buddiannau Dilys</a:t>
            </a:r>
          </a:p>
        </p:txBody>
      </p:sp>
      <p:graphicFrame>
        <p:nvGraphicFramePr>
          <p:cNvPr id="8" name="The course will cover the data protection basics, including:…">
            <a:extLst>
              <a:ext uri="{FF2B5EF4-FFF2-40B4-BE49-F238E27FC236}">
                <a16:creationId xmlns:a16="http://schemas.microsoft.com/office/drawing/2014/main" id="{F70941AA-7CDC-B646-B976-F04A1F533F3E}"/>
              </a:ext>
            </a:extLst>
          </p:cNvPr>
          <p:cNvGraphicFramePr/>
          <p:nvPr/>
        </p:nvGraphicFramePr>
        <p:xfrm>
          <a:off x="6079620" y="2059070"/>
          <a:ext cx="5744685" cy="4726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15297659"/>
      </p:ext>
    </p:extLst>
  </p:cSld>
  <p:clrMapOvr>
    <a:overrideClrMapping bg1="dk1" tx1="lt1" bg2="dk2" tx2="lt2" accent1="accent1" accent2="accent2" accent3="accent3" accent4="accent4" accent5="accent5" accent6="accent6" hlink="hlink" folHlink="folHlink"/>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3043E-8C42-6948-B35E-58D6736AE581}"/>
              </a:ext>
            </a:extLst>
          </p:cNvPr>
          <p:cNvSpPr>
            <a:spLocks noGrp="1"/>
          </p:cNvSpPr>
          <p:nvPr>
            <p:ph type="title"/>
          </p:nvPr>
        </p:nvSpPr>
        <p:spPr>
          <a:xfrm>
            <a:off x="631252" y="483476"/>
            <a:ext cx="4524973" cy="793941"/>
          </a:xfrm>
        </p:spPr>
        <p:txBody>
          <a:bodyPr vert="horz" lIns="91440" tIns="45720" rIns="91440" bIns="45720" rtlCol="0" anchor="t">
            <a:noAutofit/>
          </a:bodyPr>
          <a:lstStyle/>
          <a:p>
            <a:pPr rtl="0"/>
            <a:r>
              <a:rPr lang="cy-gb" sz="4800"/>
              <a:t>Cwestiynau</a:t>
            </a:r>
            <a:br>
              <a:rPr lang="en-US" sz="4800" dirty="0"/>
            </a:br>
            <a:endParaRPr lang="en-US" sz="4800" dirty="0"/>
          </a:p>
        </p:txBody>
      </p:sp>
      <p:sp>
        <p:nvSpPr>
          <p:cNvPr id="53" name="Freeform: Shape 48">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Quizzical burrowing owl looking forward">
            <a:extLst>
              <a:ext uri="{FF2B5EF4-FFF2-40B4-BE49-F238E27FC236}">
                <a16:creationId xmlns:a16="http://schemas.microsoft.com/office/drawing/2014/main" id="{FE995E4C-3009-7F49-A650-C2ED433BE1DB}"/>
              </a:ext>
            </a:extLst>
          </p:cNvPr>
          <p:cNvPicPr>
            <a:picLocks noChangeAspect="1"/>
          </p:cNvPicPr>
          <p:nvPr/>
        </p:nvPicPr>
        <p:blipFill rotWithShape="1">
          <a:blip r:embed="rId3"/>
          <a:srcRect r="32065" b="-2"/>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3" name="Rectangle 2">
            <a:extLst>
              <a:ext uri="{FF2B5EF4-FFF2-40B4-BE49-F238E27FC236}">
                <a16:creationId xmlns:a16="http://schemas.microsoft.com/office/drawing/2014/main" id="{3DFF82F0-7E8D-BC46-A71A-789A4CBF97D7}"/>
              </a:ext>
            </a:extLst>
          </p:cNvPr>
          <p:cNvSpPr/>
          <p:nvPr/>
        </p:nvSpPr>
        <p:spPr>
          <a:xfrm>
            <a:off x="620732" y="2151727"/>
            <a:ext cx="5154693" cy="2062103"/>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sz="3200" b="0" i="0" u="none" strike="noStrike" kern="1200" cap="none" spc="0" normalizeH="0" noProof="0" dirty="0">
                <a:ln>
                  <a:noFill/>
                </a:ln>
                <a:solidFill>
                  <a:prstClr val="white"/>
                </a:solidFill>
                <a:effectLst/>
                <a:uLnTx/>
                <a:uFillTx/>
                <a:latin typeface="Helvetica Neue"/>
                <a:ea typeface="Helvetica Neue"/>
                <a:cs typeface="Helvetica Neue"/>
                <a:sym typeface="Helvetica Neue"/>
              </a:rPr>
              <a:t>A oes angen eich caniatâd ar eich cyflogwr i brosesu eich gwybodaeth banc i dalu eich cyflog misol?</a:t>
            </a:r>
          </a:p>
        </p:txBody>
      </p:sp>
    </p:spTree>
    <p:extLst>
      <p:ext uri="{BB962C8B-B14F-4D97-AF65-F5344CB8AC3E}">
        <p14:creationId xmlns:p14="http://schemas.microsoft.com/office/powerpoint/2010/main" val="3968996806"/>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DE74CA-9C3C-678F-1851-A9E14D05A992}"/>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1246433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title="Steaming Coffee Cup">
            <a:hlinkClick r:id="" action="ppaction://media"/>
            <a:extLst>
              <a:ext uri="{FF2B5EF4-FFF2-40B4-BE49-F238E27FC236}">
                <a16:creationId xmlns:a16="http://schemas.microsoft.com/office/drawing/2014/main" id="{043B0154-C097-0DD8-7B9F-28D03FFD49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15">
            <a:extLst>
              <a:ext uri="{FF2B5EF4-FFF2-40B4-BE49-F238E27FC236}">
                <a16:creationId xmlns:a16="http://schemas.microsoft.com/office/drawing/2014/main" id="{B5799329-D1A4-180F-5AC6-91D933905D99}"/>
              </a:ext>
            </a:extLst>
          </p:cNvPr>
          <p:cNvSpPr txBox="1"/>
          <p:nvPr/>
        </p:nvSpPr>
        <p:spPr>
          <a:xfrm>
            <a:off x="-90593" y="884083"/>
            <a:ext cx="6269966" cy="941540"/>
          </a:xfrm>
          <a:prstGeom prst="rect">
            <a:avLst/>
          </a:prstGeom>
        </p:spPr>
        <p:txBody>
          <a:bodyPr wrap="square" lIns="0" tIns="0" rIns="0" bIns="0" rtlCol="0" anchor="t">
            <a:spAutoFit/>
          </a:bodyPr>
          <a:lstStyle/>
          <a:p>
            <a:pPr algn="ctr" rtl="0">
              <a:lnSpc>
                <a:spcPts val="8027"/>
              </a:lnSpc>
              <a:spcBef>
                <a:spcPct val="0"/>
              </a:spcBef>
            </a:pPr>
            <a:r>
              <a:rPr lang="cy-gb" sz="5734">
                <a:solidFill>
                  <a:schemeClr val="bg1"/>
                </a:solidFill>
                <a:latin typeface="Fredoka One"/>
              </a:rPr>
              <a:t>Paned</a:t>
            </a:r>
          </a:p>
        </p:txBody>
      </p:sp>
      <p:sp>
        <p:nvSpPr>
          <p:cNvPr id="5" name="TextBox 4">
            <a:extLst>
              <a:ext uri="{FF2B5EF4-FFF2-40B4-BE49-F238E27FC236}">
                <a16:creationId xmlns:a16="http://schemas.microsoft.com/office/drawing/2014/main" id="{00A58970-3C39-50E9-EB60-8A0A95ADF2A8}"/>
              </a:ext>
            </a:extLst>
          </p:cNvPr>
          <p:cNvSpPr txBox="1"/>
          <p:nvPr/>
        </p:nvSpPr>
        <p:spPr>
          <a:xfrm>
            <a:off x="677590" y="1999695"/>
            <a:ext cx="5233683" cy="576120"/>
          </a:xfrm>
          <a:prstGeom prst="rect">
            <a:avLst/>
          </a:prstGeom>
          <a:noFill/>
        </p:spPr>
        <p:txBody>
          <a:bodyPr wrap="square" lIns="91440" tIns="45720" rIns="91440" bIns="45720" rtlCol="0" anchor="t">
            <a:spAutoFit/>
          </a:bodyPr>
          <a:lstStyle/>
          <a:p>
            <a:pPr rtl="0">
              <a:lnSpc>
                <a:spcPct val="150000"/>
              </a:lnSpc>
            </a:pPr>
            <a:endParaRPr lang="en-GB" sz="2400"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368788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0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2" repeatCount="indefinite"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182" y="-7262"/>
            <a:ext cx="633470" cy="63347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0444" y="-1562"/>
            <a:ext cx="657520" cy="65752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685" y="626207"/>
            <a:ext cx="637831" cy="63783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14662" y="1380838"/>
            <a:ext cx="460519" cy="232562"/>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505653" y="6172200"/>
            <a:ext cx="686347" cy="686347"/>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0814583" y="6172201"/>
            <a:ext cx="691071" cy="691071"/>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28235" y="6176925"/>
            <a:ext cx="686347" cy="686347"/>
          </a:xfrm>
          <a:prstGeom prst="rect">
            <a:avLst/>
          </a:prstGeom>
        </p:spPr>
      </p:pic>
      <p:sp>
        <p:nvSpPr>
          <p:cNvPr id="13" name="TextBox 13"/>
          <p:cNvSpPr txBox="1"/>
          <p:nvPr/>
        </p:nvSpPr>
        <p:spPr>
          <a:xfrm>
            <a:off x="1117406" y="2270470"/>
            <a:ext cx="5559642" cy="1234312"/>
          </a:xfrm>
          <a:prstGeom prst="rect">
            <a:avLst/>
          </a:prstGeom>
        </p:spPr>
        <p:txBody>
          <a:bodyPr lIns="0" tIns="0" rIns="0" bIns="0" rtlCol="0" anchor="t">
            <a:spAutoFit/>
          </a:bodyPr>
          <a:lstStyle/>
          <a:p>
            <a:pPr rtl="0">
              <a:lnSpc>
                <a:spcPts val="10468"/>
              </a:lnSpc>
              <a:spcBef>
                <a:spcPct val="0"/>
              </a:spcBef>
            </a:pPr>
            <a:r>
              <a:rPr lang="cy-gb" sz="7477">
                <a:solidFill>
                  <a:schemeClr val="bg1"/>
                </a:solidFill>
                <a:latin typeface="Fredoka One"/>
              </a:rPr>
              <a:t>Croeso</a:t>
            </a:r>
          </a:p>
        </p:txBody>
      </p:sp>
      <p:sp>
        <p:nvSpPr>
          <p:cNvPr id="14" name="TextBox 14"/>
          <p:cNvSpPr txBox="1"/>
          <p:nvPr/>
        </p:nvSpPr>
        <p:spPr>
          <a:xfrm>
            <a:off x="1117406" y="3774871"/>
            <a:ext cx="4978594" cy="1335815"/>
          </a:xfrm>
          <a:prstGeom prst="rect">
            <a:avLst/>
          </a:prstGeom>
        </p:spPr>
        <p:txBody>
          <a:bodyPr wrap="square" lIns="0" tIns="0" rIns="0" bIns="0" rtlCol="0" anchor="t">
            <a:spAutoFit/>
          </a:bodyPr>
          <a:lstStyle/>
          <a:p>
            <a:pPr rtl="0">
              <a:lnSpc>
                <a:spcPct val="150000"/>
              </a:lnSpc>
            </a:pPr>
            <a:r>
              <a:rPr lang="cy-gb" sz="2000">
                <a:solidFill>
                  <a:srgbClr val="332E2E"/>
                </a:solidFill>
                <a:latin typeface="Century Gothic" panose="020B0502020202020204" pitchFamily="34" charset="0"/>
              </a:rPr>
              <a:t>Diolch am ymuno â ni. Mae’n anrhydedd bod ystod eang o sefydliadau trydydd sector wedi ymuno â ni heddiw.</a:t>
            </a:r>
          </a:p>
        </p:txBody>
      </p:sp>
      <p:pic>
        <p:nvPicPr>
          <p:cNvPr id="15" name="Graphic 14">
            <a:extLst>
              <a:ext uri="{FF2B5EF4-FFF2-40B4-BE49-F238E27FC236}">
                <a16:creationId xmlns:a16="http://schemas.microsoft.com/office/drawing/2014/main" id="{46D2E20E-3CE0-1781-684E-61DE28A4D0A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415178" y="515122"/>
            <a:ext cx="5288915" cy="5288915"/>
          </a:xfrm>
          <a:prstGeom prst="rect">
            <a:avLst/>
          </a:prstGeom>
        </p:spPr>
      </p:pic>
      <p:grpSp>
        <p:nvGrpSpPr>
          <p:cNvPr id="16" name="Group 15">
            <a:extLst>
              <a:ext uri="{FF2B5EF4-FFF2-40B4-BE49-F238E27FC236}">
                <a16:creationId xmlns:a16="http://schemas.microsoft.com/office/drawing/2014/main" id="{B209F21F-1AD5-AB9B-AEEC-960B77A94DE8}"/>
              </a:ext>
            </a:extLst>
          </p:cNvPr>
          <p:cNvGrpSpPr/>
          <p:nvPr/>
        </p:nvGrpSpPr>
        <p:grpSpPr>
          <a:xfrm>
            <a:off x="9503819" y="4224159"/>
            <a:ext cx="1362076" cy="781051"/>
            <a:chOff x="2600761" y="3575486"/>
            <a:chExt cx="2895363" cy="1850711"/>
          </a:xfrm>
        </p:grpSpPr>
        <p:grpSp>
          <p:nvGrpSpPr>
            <p:cNvPr id="28" name="Group 27">
              <a:extLst>
                <a:ext uri="{FF2B5EF4-FFF2-40B4-BE49-F238E27FC236}">
                  <a16:creationId xmlns:a16="http://schemas.microsoft.com/office/drawing/2014/main" id="{670F58FB-6FBD-7B38-9B3D-F4D438F140BD}"/>
                </a:ext>
              </a:extLst>
            </p:cNvPr>
            <p:cNvGrpSpPr/>
            <p:nvPr/>
          </p:nvGrpSpPr>
          <p:grpSpPr>
            <a:xfrm>
              <a:off x="3211147" y="3827759"/>
              <a:ext cx="1699471" cy="1212426"/>
              <a:chOff x="3211147" y="3827759"/>
              <a:chExt cx="2416199" cy="1723749"/>
            </a:xfrm>
          </p:grpSpPr>
          <p:sp>
            <p:nvSpPr>
              <p:cNvPr id="31" name="Freeform 13">
                <a:extLst>
                  <a:ext uri="{FF2B5EF4-FFF2-40B4-BE49-F238E27FC236}">
                    <a16:creationId xmlns:a16="http://schemas.microsoft.com/office/drawing/2014/main" id="{793EB1AB-CF87-7844-D8D5-6AD6ABA3A420}"/>
                  </a:ext>
                </a:extLst>
              </p:cNvPr>
              <p:cNvSpPr/>
              <p:nvPr/>
            </p:nvSpPr>
            <p:spPr>
              <a:xfrm>
                <a:off x="3211147" y="3827759"/>
                <a:ext cx="2416199" cy="1723749"/>
              </a:xfrm>
              <a:custGeom>
                <a:avLst/>
                <a:gdLst/>
                <a:ahLst/>
                <a:cxnLst/>
                <a:rect l="l" t="t" r="r" b="b"/>
                <a:pathLst>
                  <a:path w="2416199" h="1723749">
                    <a:moveTo>
                      <a:pt x="0" y="0"/>
                    </a:moveTo>
                    <a:lnTo>
                      <a:pt x="2416199" y="0"/>
                    </a:lnTo>
                    <a:lnTo>
                      <a:pt x="2416199" y="1723749"/>
                    </a:lnTo>
                    <a:lnTo>
                      <a:pt x="0" y="1723749"/>
                    </a:lnTo>
                    <a:close/>
                  </a:path>
                </a:pathLst>
              </a:custGeom>
              <a:solidFill>
                <a:srgbClr val="FEFEFE"/>
              </a:solidFill>
            </p:spPr>
            <p:txBody>
              <a:bodyPr/>
              <a:lstStyle/>
              <a:p>
                <a:endParaRPr lang="en-GB"/>
              </a:p>
            </p:txBody>
          </p:sp>
        </p:grpSp>
        <p:pic>
          <p:nvPicPr>
            <p:cNvPr id="29" name="Picture 28">
              <a:extLst>
                <a:ext uri="{FF2B5EF4-FFF2-40B4-BE49-F238E27FC236}">
                  <a16:creationId xmlns:a16="http://schemas.microsoft.com/office/drawing/2014/main" id="{C68C55F2-060B-0F5D-472D-3FE303317101}"/>
                </a:ext>
              </a:extLst>
            </p:cNvPr>
            <p:cNvPicPr>
              <a:picLocks noChangeAspect="1"/>
            </p:cNvPicPr>
            <p:nvPr/>
          </p:nvPicPr>
          <p:blipFill>
            <a:blip r:embed="rId16"/>
            <a:srcRect/>
            <a:stretch>
              <a:fillRect/>
            </a:stretch>
          </p:blipFill>
          <p:spPr>
            <a:xfrm>
              <a:off x="2600761" y="3575486"/>
              <a:ext cx="2895363" cy="1850711"/>
            </a:xfrm>
            <a:prstGeom prst="rect">
              <a:avLst/>
            </a:prstGeom>
          </p:spPr>
        </p:pic>
      </p:grpSp>
      <p:pic>
        <p:nvPicPr>
          <p:cNvPr id="17" name="Picture 16" descr="A picture containing text, clipart&#10;&#10;Description automatically generated">
            <a:extLst>
              <a:ext uri="{FF2B5EF4-FFF2-40B4-BE49-F238E27FC236}">
                <a16:creationId xmlns:a16="http://schemas.microsoft.com/office/drawing/2014/main" id="{66FF9212-DE7C-5ACC-377D-6251A3F1AA8B}"/>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974738" y="4226062"/>
            <a:ext cx="1416685" cy="970915"/>
          </a:xfrm>
          <a:prstGeom prst="rect">
            <a:avLst/>
          </a:prstGeom>
          <a:noFill/>
          <a:ln>
            <a:noFill/>
          </a:ln>
        </p:spPr>
      </p:pic>
      <p:pic>
        <p:nvPicPr>
          <p:cNvPr id="18" name="Picture 17" descr="CWVYS – CWVYS">
            <a:extLst>
              <a:ext uri="{FF2B5EF4-FFF2-40B4-BE49-F238E27FC236}">
                <a16:creationId xmlns:a16="http://schemas.microsoft.com/office/drawing/2014/main" id="{797EDAA2-4F22-16EB-5F45-B83E6A4FFEE3}"/>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049918" y="2121672"/>
            <a:ext cx="1057275" cy="1189355"/>
          </a:xfrm>
          <a:prstGeom prst="rect">
            <a:avLst/>
          </a:prstGeom>
          <a:noFill/>
          <a:ln>
            <a:noFill/>
          </a:ln>
        </p:spPr>
      </p:pic>
      <p:grpSp>
        <p:nvGrpSpPr>
          <p:cNvPr id="19" name="Group 18">
            <a:extLst>
              <a:ext uri="{FF2B5EF4-FFF2-40B4-BE49-F238E27FC236}">
                <a16:creationId xmlns:a16="http://schemas.microsoft.com/office/drawing/2014/main" id="{63714C5D-0626-F934-F43A-CECAD39A6B52}"/>
              </a:ext>
            </a:extLst>
          </p:cNvPr>
          <p:cNvGrpSpPr/>
          <p:nvPr/>
        </p:nvGrpSpPr>
        <p:grpSpPr>
          <a:xfrm>
            <a:off x="6911113" y="3096397"/>
            <a:ext cx="1475105" cy="999490"/>
            <a:chOff x="0" y="0"/>
            <a:chExt cx="1739900" cy="1179195"/>
          </a:xfrm>
        </p:grpSpPr>
        <p:sp>
          <p:nvSpPr>
            <p:cNvPr id="26" name="Rectangle 25">
              <a:extLst>
                <a:ext uri="{FF2B5EF4-FFF2-40B4-BE49-F238E27FC236}">
                  <a16:creationId xmlns:a16="http://schemas.microsoft.com/office/drawing/2014/main" id="{223421BC-6387-1910-308A-E708129AAA0A}"/>
                </a:ext>
              </a:extLst>
            </p:cNvPr>
            <p:cNvSpPr/>
            <p:nvPr/>
          </p:nvSpPr>
          <p:spPr>
            <a:xfrm>
              <a:off x="0" y="0"/>
              <a:ext cx="1739900" cy="11791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27" name="Picture 26" descr="Text&#10;&#10;Description automatically generated">
              <a:extLst>
                <a:ext uri="{FF2B5EF4-FFF2-40B4-BE49-F238E27FC236}">
                  <a16:creationId xmlns:a16="http://schemas.microsoft.com/office/drawing/2014/main" id="{C198ECC9-D401-540B-3495-051DD5E04B02}"/>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69643"/>
            <a:stretch/>
          </p:blipFill>
          <p:spPr bwMode="auto">
            <a:xfrm>
              <a:off x="0" y="0"/>
              <a:ext cx="1739900" cy="1179195"/>
            </a:xfrm>
            <a:prstGeom prst="rect">
              <a:avLst/>
            </a:prstGeom>
            <a:noFill/>
            <a:ln>
              <a:noFill/>
            </a:ln>
            <a:extLst>
              <a:ext uri="{53640926-AAD7-44D8-BBD7-CCE9431645EC}">
                <a14:shadowObscured xmlns:a14="http://schemas.microsoft.com/office/drawing/2010/main"/>
              </a:ext>
            </a:extLst>
          </p:spPr>
        </p:pic>
      </p:grpSp>
      <p:grpSp>
        <p:nvGrpSpPr>
          <p:cNvPr id="20" name="Group 19">
            <a:extLst>
              <a:ext uri="{FF2B5EF4-FFF2-40B4-BE49-F238E27FC236}">
                <a16:creationId xmlns:a16="http://schemas.microsoft.com/office/drawing/2014/main" id="{95ABC184-AD0E-0E7B-7782-FC4AE7304340}"/>
              </a:ext>
            </a:extLst>
          </p:cNvPr>
          <p:cNvGrpSpPr/>
          <p:nvPr/>
        </p:nvGrpSpPr>
        <p:grpSpPr>
          <a:xfrm>
            <a:off x="8569098" y="3527562"/>
            <a:ext cx="2766695" cy="387350"/>
            <a:chOff x="0" y="0"/>
            <a:chExt cx="2846070" cy="398780"/>
          </a:xfrm>
        </p:grpSpPr>
        <p:sp>
          <p:nvSpPr>
            <p:cNvPr id="24" name="Rectangle 23">
              <a:extLst>
                <a:ext uri="{FF2B5EF4-FFF2-40B4-BE49-F238E27FC236}">
                  <a16:creationId xmlns:a16="http://schemas.microsoft.com/office/drawing/2014/main" id="{7CA9D713-7BAD-2CA0-D8D8-D8781DE76183}"/>
                </a:ext>
              </a:extLst>
            </p:cNvPr>
            <p:cNvSpPr/>
            <p:nvPr/>
          </p:nvSpPr>
          <p:spPr>
            <a:xfrm>
              <a:off x="0" y="0"/>
              <a:ext cx="2846070" cy="3987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25" name="Picture 24" descr="Text&#10;&#10;Description automatically generated">
              <a:extLst>
                <a:ext uri="{FF2B5EF4-FFF2-40B4-BE49-F238E27FC236}">
                  <a16:creationId xmlns:a16="http://schemas.microsoft.com/office/drawing/2014/main" id="{F43EB8F7-324F-A98F-E17E-AA25299EF1E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2846070" cy="398780"/>
            </a:xfrm>
            <a:prstGeom prst="rect">
              <a:avLst/>
            </a:prstGeom>
          </p:spPr>
        </p:pic>
      </p:grpSp>
      <p:pic>
        <p:nvPicPr>
          <p:cNvPr id="21" name="Picture 20" descr="Cyngor Aberwheeler Councils | Cyngor Aberchwiler | Aberwheeler Council |  Cyngor Aberchwiler Council | Cyngor Cymuned Aberchwiler | Community Council  Aberwheeler">
            <a:extLst>
              <a:ext uri="{FF2B5EF4-FFF2-40B4-BE49-F238E27FC236}">
                <a16:creationId xmlns:a16="http://schemas.microsoft.com/office/drawing/2014/main" id="{FF08DA9C-1849-DD53-16A5-CFA81D5F013C}"/>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149238" y="1683522"/>
            <a:ext cx="1145540" cy="1162050"/>
          </a:xfrm>
          <a:prstGeom prst="rect">
            <a:avLst/>
          </a:prstGeom>
          <a:noFill/>
          <a:ln>
            <a:noFill/>
          </a:ln>
        </p:spPr>
      </p:pic>
      <p:pic>
        <p:nvPicPr>
          <p:cNvPr id="22" name="Picture 21" descr="Hafan | Merched y Wawr">
            <a:extLst>
              <a:ext uri="{FF2B5EF4-FFF2-40B4-BE49-F238E27FC236}">
                <a16:creationId xmlns:a16="http://schemas.microsoft.com/office/drawing/2014/main" id="{B8353797-802B-336B-54DD-9F79D0F45E52}"/>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602118" y="2145802"/>
            <a:ext cx="1295400" cy="1300480"/>
          </a:xfrm>
          <a:prstGeom prst="rect">
            <a:avLst/>
          </a:prstGeom>
          <a:noFill/>
          <a:ln>
            <a:noFill/>
          </a:ln>
        </p:spPr>
      </p:pic>
      <p:pic>
        <p:nvPicPr>
          <p:cNvPr id="23" name="Picture 22" descr="An interview with Cynnal Cymru- Sustain Wales - Repair Cafe Wales">
            <a:extLst>
              <a:ext uri="{FF2B5EF4-FFF2-40B4-BE49-F238E27FC236}">
                <a16:creationId xmlns:a16="http://schemas.microsoft.com/office/drawing/2014/main" id="{A0D71ACF-63D1-FBC8-34DD-8214189729B3}"/>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492263" y="905012"/>
            <a:ext cx="1481455" cy="112903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6" descr="City lights focused in magnifying glass">
            <a:extLst>
              <a:ext uri="{FF2B5EF4-FFF2-40B4-BE49-F238E27FC236}">
                <a16:creationId xmlns:a16="http://schemas.microsoft.com/office/drawing/2014/main" id="{98F56DE5-A209-D84A-9283-EA54714950A2}"/>
              </a:ext>
            </a:extLst>
          </p:cNvPr>
          <p:cNvPicPr>
            <a:picLocks noChangeAspect="1"/>
          </p:cNvPicPr>
          <p:nvPr/>
        </p:nvPicPr>
        <p:blipFill>
          <a:blip r:embed="rId3"/>
          <a:srcRect l="15962" r="15962"/>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54" name="Freeform: Shape 153">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6" name="Freeform: Shape 155">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What will you learn today?"/>
          <p:cNvSpPr txBox="1">
            <a:spLocks noGrp="1"/>
          </p:cNvSpPr>
          <p:nvPr>
            <p:ph type="title"/>
          </p:nvPr>
        </p:nvSpPr>
        <p:spPr>
          <a:xfrm>
            <a:off x="6801435" y="742084"/>
            <a:ext cx="4819952" cy="1325563"/>
          </a:xfrm>
          <a:prstGeom prst="rect">
            <a:avLst/>
          </a:prstGeom>
        </p:spPr>
        <p:txBody>
          <a:bodyPr vert="horz" lIns="91440" tIns="45720" rIns="91440" bIns="45720" rtlCol="0" anchor="t">
            <a:normAutofit/>
          </a:bodyPr>
          <a:lstStyle>
            <a:lvl1pPr defTabSz="514095">
              <a:defRPr sz="7040"/>
            </a:lvl1pPr>
          </a:lstStyle>
          <a:p>
            <a:pPr defTabSz="914400" rtl="0"/>
            <a:r>
              <a:rPr lang="cy-gb" sz="3400" b="1"/>
              <a:t>Cyfyngiad ar Ddiben</a:t>
            </a:r>
          </a:p>
        </p:txBody>
      </p:sp>
      <p:sp>
        <p:nvSpPr>
          <p:cNvPr id="128" name="The course will cover the data protection basics, including:…"/>
          <p:cNvSpPr txBox="1">
            <a:spLocks noGrp="1"/>
          </p:cNvSpPr>
          <p:nvPr>
            <p:ph type="body" sz="half" idx="1"/>
          </p:nvPr>
        </p:nvSpPr>
        <p:spPr>
          <a:xfrm>
            <a:off x="6801435" y="1828800"/>
            <a:ext cx="4819951" cy="4224866"/>
          </a:xfrm>
          <a:prstGeom prst="rect">
            <a:avLst/>
          </a:prstGeom>
        </p:spPr>
        <p:txBody>
          <a:bodyPr vert="horz" lIns="91440" tIns="45720" rIns="91440" bIns="45720" rtlCol="0" anchor="t">
            <a:normAutofit fontScale="92500"/>
          </a:bodyPr>
          <a:lstStyle/>
          <a:p>
            <a:pPr marL="0" indent="0" rtl="0">
              <a:spcBef>
                <a:spcPts val="0"/>
              </a:spcBef>
              <a:spcAft>
                <a:spcPts val="600"/>
              </a:spcAft>
              <a:buNone/>
              <a:defRPr sz="2500"/>
            </a:pPr>
            <a:r>
              <a:rPr lang="cy-gb" sz="2000">
                <a:latin typeface="Calibri" panose="020F0502020204030204" pitchFamily="34" charset="0"/>
                <a:cs typeface="Calibri" panose="020F0502020204030204" pitchFamily="34" charset="0"/>
              </a:rPr>
              <a:t>Rhaid casglu data personol at ddibenion penodedig, penodol, a dilys.</a:t>
            </a:r>
          </a:p>
          <a:p>
            <a:pPr marL="0" indent="0" rtl="0">
              <a:spcBef>
                <a:spcPts val="0"/>
              </a:spcBef>
              <a:spcAft>
                <a:spcPts val="600"/>
              </a:spcAft>
              <a:buNone/>
              <a:defRPr sz="2500"/>
            </a:pPr>
            <a:endParaRPr lang="en-GB" sz="2000" dirty="0">
              <a:latin typeface="Calibri" panose="020F0502020204030204" pitchFamily="34" charset="0"/>
              <a:cs typeface="Calibri" panose="020F0502020204030204" pitchFamily="34" charset="0"/>
            </a:endParaRPr>
          </a:p>
          <a:p>
            <a:pPr marL="0" indent="0" rtl="0">
              <a:spcBef>
                <a:spcPts val="0"/>
              </a:spcBef>
              <a:spcAft>
                <a:spcPts val="600"/>
              </a:spcAft>
              <a:buNone/>
              <a:defRPr sz="2500"/>
            </a:pPr>
            <a:r>
              <a:rPr lang="cy-gb" sz="2000" b="1">
                <a:latin typeface="Calibri" panose="020F0502020204030204" pitchFamily="34" charset="0"/>
                <a:cs typeface="Calibri" panose="020F0502020204030204" pitchFamily="34" charset="0"/>
              </a:rPr>
              <a:t>Awgrym doeth: </a:t>
            </a:r>
          </a:p>
          <a:p>
            <a:pPr marL="457200" indent="-457200" rtl="0">
              <a:spcBef>
                <a:spcPts val="0"/>
              </a:spcBef>
              <a:spcAft>
                <a:spcPts val="600"/>
              </a:spcAft>
              <a:buFont typeface="+mj-lt"/>
              <a:buAutoNum type="arabicPeriod"/>
              <a:defRPr sz="2500"/>
            </a:pPr>
            <a:r>
              <a:rPr lang="cy-gb" sz="2000">
                <a:latin typeface="Calibri" panose="020F0502020204030204" pitchFamily="34" charset="0"/>
                <a:cs typeface="Calibri" panose="020F0502020204030204" pitchFamily="34" charset="0"/>
              </a:rPr>
              <a:t>Nodwch y pwrpas ar gyfer prosesu’r data personol yn glir.  Peidiwch â defnyddio’r data personol y tu hwnt i’r ffin yma.</a:t>
            </a:r>
          </a:p>
          <a:p>
            <a:pPr marL="457200" indent="-457200" rtl="0">
              <a:spcBef>
                <a:spcPts val="0"/>
              </a:spcBef>
              <a:spcAft>
                <a:spcPts val="600"/>
              </a:spcAft>
              <a:buFont typeface="+mj-lt"/>
              <a:buAutoNum type="arabicPeriod"/>
              <a:defRPr sz="2500"/>
            </a:pPr>
            <a:r>
              <a:rPr lang="cy-gb" sz="2000">
                <a:latin typeface="Calibri" panose="020F0502020204030204" pitchFamily="34" charset="0"/>
                <a:cs typeface="Calibri" panose="020F0502020204030204" pitchFamily="34" charset="0"/>
              </a:rPr>
              <a:t>Peidiwch â chasglu data at un diben, yna ei ddefnyddio at ddiben arall!</a:t>
            </a:r>
          </a:p>
          <a:p>
            <a:pPr marL="0" indent="0" rtl="0">
              <a:spcBef>
                <a:spcPts val="0"/>
              </a:spcBef>
              <a:spcAft>
                <a:spcPts val="600"/>
              </a:spcAft>
              <a:buNone/>
              <a:defRPr sz="2500"/>
            </a:pPr>
            <a:endParaRPr lang="en-GB" sz="2000" dirty="0">
              <a:latin typeface="Calibri" panose="020F0502020204030204" pitchFamily="34" charset="0"/>
              <a:cs typeface="Calibri" panose="020F0502020204030204" pitchFamily="34" charset="0"/>
            </a:endParaRPr>
          </a:p>
          <a:p>
            <a:pPr marL="0" indent="0" rtl="0">
              <a:spcBef>
                <a:spcPts val="0"/>
              </a:spcBef>
              <a:spcAft>
                <a:spcPts val="600"/>
              </a:spcAft>
              <a:buNone/>
              <a:defRPr sz="2500"/>
            </a:pPr>
            <a:r>
              <a:rPr lang="cy-gb" sz="2000" b="1">
                <a:latin typeface="Calibri" panose="020F0502020204030204" pitchFamily="34" charset="0"/>
                <a:cs typeface="Calibri" panose="020F0502020204030204" pitchFamily="34" charset="0"/>
              </a:rPr>
              <a:t>Enghraifft: </a:t>
            </a:r>
            <a:r>
              <a:rPr lang="cy-gb" sz="2000">
                <a:latin typeface="Calibri" panose="020F0502020204030204" pitchFamily="34" charset="0"/>
                <a:cs typeface="Calibri" panose="020F0502020204030204" pitchFamily="34" charset="0"/>
              </a:rPr>
              <a:t>Mae sefydliadau'n casglu manylion hanes gwaith proffesiynol gan ddarpar weithwyr i asesu eu haddasrwydd ar gyfer eu cyflogi, ac wedyn i reoli'r gyflogaeth honno.</a:t>
            </a:r>
          </a:p>
        </p:txBody>
      </p:sp>
    </p:spTree>
    <p:extLst>
      <p:ext uri="{BB962C8B-B14F-4D97-AF65-F5344CB8AC3E}">
        <p14:creationId xmlns:p14="http://schemas.microsoft.com/office/powerpoint/2010/main" val="3057038239"/>
      </p:ext>
    </p:extLst>
  </p:cSld>
  <p:clrMapOvr>
    <a:overrideClrMapping bg1="dk1" tx1="lt1" bg2="dk2" tx2="lt2" accent1="accent1" accent2="accent2" accent3="accent3" accent4="accent4" accent5="accent5" accent6="accent6" hlink="hlink" folHlink="folHlink"/>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6" descr="Woman at desk with laptop">
            <a:extLst>
              <a:ext uri="{FF2B5EF4-FFF2-40B4-BE49-F238E27FC236}">
                <a16:creationId xmlns:a16="http://schemas.microsoft.com/office/drawing/2014/main" id="{C11E77B3-4116-4649-98D5-5EA0ADD6E468}"/>
              </a:ext>
            </a:extLst>
          </p:cNvPr>
          <p:cNvPicPr>
            <a:picLocks noChangeAspect="1"/>
          </p:cNvPicPr>
          <p:nvPr/>
        </p:nvPicPr>
        <p:blipFill>
          <a:blip r:embed="rId3"/>
          <a:srcRect l="15895" r="15895"/>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54" name="Freeform: Shape 153">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6" name="Freeform: Shape 155">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What will you learn today?"/>
          <p:cNvSpPr txBox="1">
            <a:spLocks noGrp="1"/>
          </p:cNvSpPr>
          <p:nvPr>
            <p:ph type="title"/>
          </p:nvPr>
        </p:nvSpPr>
        <p:spPr>
          <a:xfrm>
            <a:off x="6801434" y="448022"/>
            <a:ext cx="4819952" cy="1325563"/>
          </a:xfrm>
          <a:prstGeom prst="rect">
            <a:avLst/>
          </a:prstGeom>
        </p:spPr>
        <p:txBody>
          <a:bodyPr vert="horz" lIns="91440" tIns="45720" rIns="91440" bIns="45720" rtlCol="0" anchor="ctr">
            <a:normAutofit/>
          </a:bodyPr>
          <a:lstStyle>
            <a:lvl1pPr defTabSz="514095">
              <a:defRPr sz="7040"/>
            </a:lvl1pPr>
          </a:lstStyle>
          <a:p>
            <a:pPr defTabSz="914400" rtl="0"/>
            <a:r>
              <a:rPr lang="cy-gb" sz="4400" b="1"/>
              <a:t>Lleihau Data</a:t>
            </a:r>
          </a:p>
        </p:txBody>
      </p:sp>
      <p:sp>
        <p:nvSpPr>
          <p:cNvPr id="128" name="The course will cover the data protection basics, including:…"/>
          <p:cNvSpPr txBox="1">
            <a:spLocks noGrp="1"/>
          </p:cNvSpPr>
          <p:nvPr>
            <p:ph type="body" sz="half" idx="1"/>
          </p:nvPr>
        </p:nvSpPr>
        <p:spPr>
          <a:xfrm>
            <a:off x="6801435" y="1773585"/>
            <a:ext cx="4819951" cy="4280081"/>
          </a:xfrm>
          <a:prstGeom prst="rect">
            <a:avLst/>
          </a:prstGeom>
        </p:spPr>
        <p:txBody>
          <a:bodyPr vert="horz" lIns="91440" tIns="45720" rIns="91440" bIns="45720" rtlCol="0" anchor="t">
            <a:normAutofit fontScale="92500" lnSpcReduction="20000"/>
          </a:bodyPr>
          <a:lstStyle/>
          <a:p>
            <a:pPr marL="457200" indent="-457200" rtl="0">
              <a:spcBef>
                <a:spcPts val="800"/>
              </a:spcBef>
              <a:buAutoNum type="arabicPeriod"/>
            </a:pPr>
            <a:r>
              <a:rPr lang="cy-gb" sz="2000" b="1">
                <a:latin typeface="Calibri" panose="020F0502020204030204" pitchFamily="34" charset="0"/>
                <a:cs typeface="Calibri" panose="020F0502020204030204" pitchFamily="34" charset="0"/>
              </a:rPr>
              <a:t>Digonol:</a:t>
            </a:r>
            <a:r>
              <a:rPr lang="cy-gb" sz="2000">
                <a:latin typeface="Calibri" panose="020F0502020204030204" pitchFamily="34" charset="0"/>
                <a:cs typeface="Calibri" panose="020F0502020204030204" pitchFamily="34" charset="0"/>
              </a:rPr>
              <a:t> </a:t>
            </a:r>
            <a:r>
              <a:rPr lang="cy-gb" sz="2000" i="1">
                <a:latin typeface="Calibri" panose="020F0502020204030204" pitchFamily="34" charset="0"/>
                <a:cs typeface="Calibri" panose="020F0502020204030204" pitchFamily="34" charset="0"/>
              </a:rPr>
              <a:t>A oes gen i ddigon o ddata personol i wneud penderfyniad?</a:t>
            </a:r>
          </a:p>
          <a:p>
            <a:pPr marL="457200" indent="-457200" rtl="0">
              <a:spcBef>
                <a:spcPts val="800"/>
              </a:spcBef>
              <a:buAutoNum type="arabicPeriod"/>
            </a:pPr>
            <a:endParaRPr lang="en-US" sz="2000" dirty="0">
              <a:latin typeface="Calibri" panose="020F0502020204030204" pitchFamily="34" charset="0"/>
              <a:cs typeface="Calibri" panose="020F0502020204030204" pitchFamily="34" charset="0"/>
            </a:endParaRPr>
          </a:p>
          <a:p>
            <a:pPr marL="457200" indent="-457200" rtl="0">
              <a:spcBef>
                <a:spcPts val="800"/>
              </a:spcBef>
              <a:buAutoNum type="arabicPeriod"/>
            </a:pPr>
            <a:r>
              <a:rPr lang="cy-gb" sz="2000" b="1">
                <a:latin typeface="Calibri" panose="020F0502020204030204" pitchFamily="34" charset="0"/>
                <a:cs typeface="Calibri" panose="020F0502020204030204" pitchFamily="34" charset="0"/>
              </a:rPr>
              <a:t>Perthnasol:</a:t>
            </a:r>
            <a:r>
              <a:rPr lang="cy-gb" sz="2000">
                <a:latin typeface="Calibri" panose="020F0502020204030204" pitchFamily="34" charset="0"/>
                <a:cs typeface="Calibri" panose="020F0502020204030204" pitchFamily="34" charset="0"/>
              </a:rPr>
              <a:t> </a:t>
            </a:r>
            <a:r>
              <a:rPr lang="cy-gb" sz="2000" i="1">
                <a:latin typeface="Calibri" panose="020F0502020204030204" pitchFamily="34" charset="0"/>
                <a:cs typeface="Calibri" panose="020F0502020204030204" pitchFamily="34" charset="0"/>
              </a:rPr>
              <a:t>A yw’r data personol yn berthnasol i’r diben rydw i’n prosesu ar ei gyfer?</a:t>
            </a:r>
          </a:p>
          <a:p>
            <a:pPr marL="457200" indent="-457200" rtl="0">
              <a:spcBef>
                <a:spcPts val="800"/>
              </a:spcBef>
              <a:buAutoNum type="arabicPeriod"/>
            </a:pPr>
            <a:endParaRPr lang="en-US" sz="2000" i="1" dirty="0">
              <a:latin typeface="Calibri" panose="020F0502020204030204" pitchFamily="34" charset="0"/>
              <a:cs typeface="Calibri" panose="020F0502020204030204" pitchFamily="34" charset="0"/>
            </a:endParaRPr>
          </a:p>
          <a:p>
            <a:pPr marL="457200" indent="-457200" rtl="0">
              <a:spcBef>
                <a:spcPts val="800"/>
              </a:spcBef>
              <a:buAutoNum type="arabicPeriod"/>
            </a:pPr>
            <a:r>
              <a:rPr lang="cy-gb" sz="2000" b="1">
                <a:latin typeface="Calibri" panose="020F0502020204030204" pitchFamily="34" charset="0"/>
                <a:cs typeface="Calibri" panose="020F0502020204030204" pitchFamily="34" charset="0"/>
              </a:rPr>
              <a:t>Cyfyngedig: </a:t>
            </a:r>
            <a:r>
              <a:rPr lang="cy-gb" sz="2000" i="1">
                <a:latin typeface="Calibri" panose="020F0502020204030204" pitchFamily="34" charset="0"/>
                <a:cs typeface="Calibri" panose="020F0502020204030204" pitchFamily="34" charset="0"/>
              </a:rPr>
              <a:t>Ai dim ond casglu’r data personol sydd ei angen arna i ydw i?</a:t>
            </a:r>
          </a:p>
          <a:p>
            <a:pPr marL="457200" indent="-457200" rtl="0">
              <a:spcBef>
                <a:spcPts val="800"/>
              </a:spcBef>
              <a:buAutoNum type="arabicPeriod"/>
            </a:pPr>
            <a:endParaRPr lang="en-US" sz="2000" dirty="0">
              <a:latin typeface="Calibri" panose="020F0502020204030204" pitchFamily="34" charset="0"/>
              <a:cs typeface="Calibri" panose="020F0502020204030204" pitchFamily="34" charset="0"/>
            </a:endParaRPr>
          </a:p>
          <a:p>
            <a:pPr marL="0" indent="0" rtl="0">
              <a:spcBef>
                <a:spcPts val="800"/>
              </a:spcBef>
              <a:buNone/>
            </a:pPr>
            <a:r>
              <a:rPr lang="cy-gb" sz="2000" b="1">
                <a:latin typeface="Calibri" panose="020F0502020204030204" pitchFamily="34" charset="0"/>
                <a:cs typeface="Calibri" panose="020F0502020204030204" pitchFamily="34" charset="0"/>
              </a:rPr>
              <a:t>Enghraifft: </a:t>
            </a:r>
            <a:r>
              <a:rPr lang="cy-gb" sz="2000">
                <a:latin typeface="Calibri" panose="020F0502020204030204" pitchFamily="34" charset="0"/>
                <a:cs typeface="Calibri" panose="020F0502020204030204" pitchFamily="34" charset="0"/>
              </a:rPr>
              <a:t>Mae elusen sy'n darparu llety i bobl oedrannus yn casglu gwybodaeth gyfyngedig, angenrheidiol am ei thrigolion.  Ychwanegwyd casglu gwybodaeth ychwanegol i fonitro lledaeniad ac atal COVID-19 (e.e. statws brechu).</a:t>
            </a:r>
          </a:p>
        </p:txBody>
      </p:sp>
    </p:spTree>
    <p:extLst>
      <p:ext uri="{BB962C8B-B14F-4D97-AF65-F5344CB8AC3E}">
        <p14:creationId xmlns:p14="http://schemas.microsoft.com/office/powerpoint/2010/main" val="4126351448"/>
      </p:ext>
    </p:extLst>
  </p:cSld>
  <p:clrMapOvr>
    <a:overrideClrMapping bg1="dk1" tx1="lt1" bg2="dk2" tx2="lt2" accent1="accent1" accent2="accent2" accent3="accent3" accent4="accent4" accent5="accent5" accent6="accent6" hlink="hlink" folHlink="folHlink"/>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39" name="Picture 138" descr="Person pointing at the stock market graph with virtual screen">
            <a:extLst>
              <a:ext uri="{FF2B5EF4-FFF2-40B4-BE49-F238E27FC236}">
                <a16:creationId xmlns:a16="http://schemas.microsoft.com/office/drawing/2014/main" id="{33BF0ACF-029F-4067-A54D-4D10FAEF0A8E}"/>
              </a:ext>
            </a:extLst>
          </p:cNvPr>
          <p:cNvPicPr>
            <a:picLocks noChangeAspect="1"/>
          </p:cNvPicPr>
          <p:nvPr/>
        </p:nvPicPr>
        <p:blipFill>
          <a:blip r:embed="rId3"/>
          <a:srcRect l="15941" r="15941"/>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209" name="Freeform: Shape 20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1" name="Freeform: Shape 2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What will you learn today?"/>
          <p:cNvSpPr txBox="1">
            <a:spLocks noGrp="1"/>
          </p:cNvSpPr>
          <p:nvPr>
            <p:ph type="title"/>
          </p:nvPr>
        </p:nvSpPr>
        <p:spPr>
          <a:xfrm>
            <a:off x="6801434" y="650799"/>
            <a:ext cx="4819952" cy="1570385"/>
          </a:xfrm>
          <a:prstGeom prst="rect">
            <a:avLst/>
          </a:prstGeom>
        </p:spPr>
        <p:txBody>
          <a:bodyPr vert="horz" lIns="91440" tIns="45720" rIns="91440" bIns="45720" rtlCol="0" anchor="ctr">
            <a:normAutofit/>
          </a:bodyPr>
          <a:lstStyle>
            <a:lvl1pPr defTabSz="514095">
              <a:defRPr sz="7040"/>
            </a:lvl1pPr>
          </a:lstStyle>
          <a:p>
            <a:pPr defTabSz="914400" rtl="0"/>
            <a:r>
              <a:rPr lang="cy-gb" sz="4400" b="1"/>
              <a:t>Cywir</a:t>
            </a:r>
          </a:p>
        </p:txBody>
      </p:sp>
      <p:sp>
        <p:nvSpPr>
          <p:cNvPr id="3" name="TextBox 2">
            <a:extLst>
              <a:ext uri="{FF2B5EF4-FFF2-40B4-BE49-F238E27FC236}">
                <a16:creationId xmlns:a16="http://schemas.microsoft.com/office/drawing/2014/main" id="{B4CC870D-2CA4-1A45-A205-22FDDE3EB66A}"/>
              </a:ext>
            </a:extLst>
          </p:cNvPr>
          <p:cNvSpPr txBox="1"/>
          <p:nvPr/>
        </p:nvSpPr>
        <p:spPr>
          <a:xfrm>
            <a:off x="6801435" y="2028305"/>
            <a:ext cx="4819951" cy="4025361"/>
          </a:xfrm>
          <a:prstGeom prst="rect">
            <a:avLst/>
          </a:prstGeom>
        </p:spPr>
        <p:txBody>
          <a:bodyPr vert="horz" lIns="91440" tIns="45720" rIns="91440" bIns="45720" rtlCol="0" anchor="t">
            <a:normAutofit fontScale="92500" lnSpcReduction="20000"/>
          </a:bodyPr>
          <a:lstStyle/>
          <a:p>
            <a:pPr marL="0" marR="0" lvl="0" indent="0" algn="l" defTabSz="914400" rtl="0" eaLnBrk="1" fontAlgn="auto" latinLnBrk="0" hangingPunct="1">
              <a:lnSpc>
                <a:spcPct val="100000"/>
              </a:lnSpc>
              <a:spcBef>
                <a:spcPts val="800"/>
              </a:spcBef>
              <a:spcAft>
                <a:spcPts val="0"/>
              </a:spcAft>
              <a:buClrTx/>
              <a:buSzTx/>
              <a:buFontTx/>
              <a:buNone/>
              <a:tabLst/>
              <a:defRPr sz="2300">
                <a:latin typeface="Avenir Book"/>
                <a:ea typeface="Avenir Book"/>
                <a:cs typeface="Avenir Book"/>
                <a:sym typeface="Avenir Book"/>
              </a:defRPr>
            </a:pPr>
            <a:r>
              <a:rPr lang="cy-gb" sz="22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sym typeface="Avenir Book"/>
              </a:rPr>
              <a:t>Rhaid i ddata personol fod yn gywir a, lle bo angen, fod wedi'i gadw'n gyfredol.</a:t>
            </a:r>
          </a:p>
          <a:p>
            <a:pPr marL="5715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57150" marR="0" lvl="0" indent="0" algn="l" defTabSz="914400" rtl="0" eaLnBrk="1" fontAlgn="auto" latinLnBrk="0" hangingPunct="1">
              <a:lnSpc>
                <a:spcPct val="100000"/>
              </a:lnSpc>
              <a:spcBef>
                <a:spcPts val="0"/>
              </a:spcBef>
              <a:spcAft>
                <a:spcPts val="0"/>
              </a:spcAft>
              <a:buClrTx/>
              <a:buSzTx/>
              <a:buFontTx/>
              <a:buNone/>
              <a:tabLst/>
              <a:defRPr/>
            </a:pPr>
            <a:r>
              <a:rPr lang="cy-gb" sz="2000" b="1" i="0" u="none" strike="noStrike" kern="1200" cap="none" spc="0" normalizeH="0" noProof="0">
                <a:ln>
                  <a:noFill/>
                </a:ln>
                <a:solidFill>
                  <a:prstClr val="white"/>
                </a:solidFill>
                <a:effectLst/>
                <a:uLnTx/>
                <a:uFillTx/>
                <a:latin typeface="Calibri" panose="020F0502020204030204" pitchFamily="34" charset="0"/>
                <a:ea typeface="+mn-ea"/>
                <a:cs typeface="Calibri" panose="020F0502020204030204" pitchFamily="34" charset="0"/>
              </a:rPr>
              <a:t>Enghraifft: </a:t>
            </a:r>
            <a:r>
              <a:rPr lang="cy-gb" sz="2000" b="0" i="0" u="none" strike="noStrike" kern="1200" cap="none" spc="0" normalizeH="0" noProof="0">
                <a:ln>
                  <a:noFill/>
                </a:ln>
                <a:solidFill>
                  <a:prstClr val="white"/>
                </a:solidFill>
                <a:effectLst/>
                <a:uLnTx/>
                <a:uFillTx/>
                <a:latin typeface="Calibri" panose="020F0502020204030204" pitchFamily="34" charset="0"/>
                <a:ea typeface="+mn-ea"/>
                <a:cs typeface="Calibri" panose="020F0502020204030204" pitchFamily="34" charset="0"/>
              </a:rPr>
              <a:t>Symudoch chi i gyfeiriad newydd 6 mis yn ôl. Mae eich ffeil adnoddau dynol bresennol yn nodi mai Abertawe yw eich cyfeiriad cartref.  Nid yw'n cynnwys eich cyfeiriad newydd yng Nghaerdydd.</a:t>
            </a:r>
          </a:p>
          <a:p>
            <a:pPr marL="5715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40005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y-gb" sz="2000" b="0" i="0" u="none" strike="noStrike" kern="1200" cap="none" spc="0" normalizeH="0" noProof="0">
                <a:ln>
                  <a:noFill/>
                </a:ln>
                <a:solidFill>
                  <a:prstClr val="white"/>
                </a:solidFill>
                <a:effectLst/>
                <a:uLnTx/>
                <a:uFillTx/>
                <a:latin typeface="Calibri" panose="020F0502020204030204" pitchFamily="34" charset="0"/>
                <a:ea typeface="+mn-ea"/>
                <a:cs typeface="Calibri" panose="020F0502020204030204" pitchFamily="34" charset="0"/>
              </a:rPr>
              <a:t>Mae gennych gyfrifoldeb i roi gwybod i’ch tîm adnoddau dynol beth yw'ch cyfeiriad newydd.</a:t>
            </a:r>
          </a:p>
          <a:p>
            <a:pPr marL="40005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y-gb" sz="2000" b="0" i="0" u="none" strike="noStrike" kern="1200" cap="none" spc="0" normalizeH="0" noProof="0">
                <a:ln>
                  <a:noFill/>
                </a:ln>
                <a:solidFill>
                  <a:prstClr val="white"/>
                </a:solidFill>
                <a:effectLst/>
                <a:uLnTx/>
                <a:uFillTx/>
                <a:latin typeface="Calibri" panose="020F0502020204030204" pitchFamily="34" charset="0"/>
                <a:ea typeface="+mn-ea"/>
                <a:cs typeface="Calibri" panose="020F0502020204030204" pitchFamily="34" charset="0"/>
              </a:rPr>
              <a:t>Mae gan dimau adnoddau dynol gyfrifoldeb i ddiweddaru eu ffeiliau.  Mae archwiliad rheolaidd o wybodaeth yn helpu i sicrhau ei bod yn gyfredol.</a:t>
            </a:r>
          </a:p>
        </p:txBody>
      </p:sp>
    </p:spTree>
    <p:extLst>
      <p:ext uri="{BB962C8B-B14F-4D97-AF65-F5344CB8AC3E}">
        <p14:creationId xmlns:p14="http://schemas.microsoft.com/office/powerpoint/2010/main" val="249489420"/>
      </p:ext>
    </p:extLst>
  </p:cSld>
  <p:clrMapOvr>
    <a:overrideClrMapping bg1="dk1" tx1="lt1" bg2="dk2" tx2="lt2" accent1="accent1" accent2="accent2" accent3="accent3" accent4="accent4" accent5="accent5" accent6="accent6" hlink="hlink" folHlink="folHlink"/>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3043E-8C42-6948-B35E-58D6736AE581}"/>
              </a:ext>
            </a:extLst>
          </p:cNvPr>
          <p:cNvSpPr>
            <a:spLocks noGrp="1"/>
          </p:cNvSpPr>
          <p:nvPr>
            <p:ph type="title"/>
          </p:nvPr>
        </p:nvSpPr>
        <p:spPr>
          <a:xfrm>
            <a:off x="631252" y="483476"/>
            <a:ext cx="4524973" cy="793941"/>
          </a:xfrm>
        </p:spPr>
        <p:txBody>
          <a:bodyPr vert="horz" lIns="91440" tIns="45720" rIns="91440" bIns="45720" rtlCol="0" anchor="t">
            <a:noAutofit/>
          </a:bodyPr>
          <a:lstStyle/>
          <a:p>
            <a:pPr rtl="0"/>
            <a:r>
              <a:rPr lang="cy-gb" sz="4800"/>
              <a:t>Trafodaeth Grŵp</a:t>
            </a:r>
          </a:p>
        </p:txBody>
      </p:sp>
      <p:sp>
        <p:nvSpPr>
          <p:cNvPr id="53" name="Freeform: Shape 48">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Empty speech bubbles">
            <a:extLst>
              <a:ext uri="{FF2B5EF4-FFF2-40B4-BE49-F238E27FC236}">
                <a16:creationId xmlns:a16="http://schemas.microsoft.com/office/drawing/2014/main" id="{FE995E4C-3009-7F49-A650-C2ED433BE1DB}"/>
              </a:ext>
            </a:extLst>
          </p:cNvPr>
          <p:cNvPicPr>
            <a:picLocks noChangeAspect="1"/>
          </p:cNvPicPr>
          <p:nvPr/>
        </p:nvPicPr>
        <p:blipFill>
          <a:blip r:embed="rId3"/>
          <a:srcRect l="17450" r="17450"/>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3" name="Rectangle 2">
            <a:extLst>
              <a:ext uri="{FF2B5EF4-FFF2-40B4-BE49-F238E27FC236}">
                <a16:creationId xmlns:a16="http://schemas.microsoft.com/office/drawing/2014/main" id="{3DFF82F0-7E8D-BC46-A71A-789A4CBF97D7}"/>
              </a:ext>
            </a:extLst>
          </p:cNvPr>
          <p:cNvSpPr/>
          <p:nvPr/>
        </p:nvSpPr>
        <p:spPr>
          <a:xfrm>
            <a:off x="620732" y="2151727"/>
            <a:ext cx="5154693" cy="3662541"/>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sz="3200" dirty="0">
                <a:solidFill>
                  <a:prstClr val="white"/>
                </a:solidFill>
                <a:latin typeface="Helvetica Neue"/>
                <a:ea typeface="Helvetica Neue"/>
                <a:cs typeface="Helvetica Neue"/>
                <a:sym typeface="Helvetica Neue"/>
              </a:rPr>
              <a:t>5</a:t>
            </a:r>
            <a:r>
              <a:rPr lang="cy-gb" sz="3200" b="0" i="0" u="none" strike="noStrike" kern="1200" cap="none" spc="0" normalizeH="0" noProof="0" dirty="0">
                <a:ln>
                  <a:noFill/>
                </a:ln>
                <a:solidFill>
                  <a:prstClr val="white"/>
                </a:solidFill>
                <a:effectLst/>
                <a:uLnTx/>
                <a:uFillTx/>
                <a:latin typeface="Helvetica Neue"/>
                <a:ea typeface="Helvetica Neue"/>
                <a:cs typeface="Helvetica Neue"/>
                <a:sym typeface="Helvetica Neue"/>
              </a:rPr>
              <a:t> munud i drafod: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y-gb" sz="2400" b="0" i="0" u="none" strike="noStrike" kern="1200" cap="none" spc="0" normalizeH="0" noProof="0" dirty="0">
                <a:ln>
                  <a:noFill/>
                </a:ln>
                <a:solidFill>
                  <a:prstClr val="white"/>
                </a:solidFill>
                <a:effectLst/>
                <a:uLnTx/>
                <a:uFillTx/>
                <a:latin typeface="Helvetica Neue"/>
                <a:ea typeface="Helvetica Neue"/>
                <a:cs typeface="Helvetica Neue"/>
                <a:sym typeface="Helvetica Neue"/>
              </a:rPr>
              <a:t>Y dibenion rydych yn prosesu data personol ar eu cyfer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y-gb" sz="2400" b="0" i="0" u="none" strike="noStrike" kern="1200" cap="none" spc="0" normalizeH="0" noProof="0" dirty="0">
                <a:ln>
                  <a:noFill/>
                </a:ln>
                <a:solidFill>
                  <a:prstClr val="white"/>
                </a:solidFill>
                <a:effectLst/>
                <a:uLnTx/>
                <a:uFillTx/>
                <a:latin typeface="Helvetica Neue"/>
                <a:ea typeface="Helvetica Neue"/>
                <a:cs typeface="Helvetica Neue"/>
                <a:sym typeface="Helvetica Neue"/>
              </a:rPr>
              <a:t>Sut ydych chi'n penderfynu faint o ddata i'w gasglu?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y-gb" sz="2400" b="0" i="0" u="none" strike="noStrike" kern="1200" cap="none" spc="0" normalizeH="0" noProof="0" dirty="0">
                <a:ln>
                  <a:noFill/>
                </a:ln>
                <a:solidFill>
                  <a:prstClr val="white"/>
                </a:solidFill>
                <a:effectLst/>
                <a:uLnTx/>
                <a:uFillTx/>
                <a:latin typeface="Helvetica Neue"/>
                <a:ea typeface="Helvetica Neue"/>
                <a:cs typeface="Helvetica Neue"/>
                <a:sym typeface="Helvetica Neue"/>
              </a:rPr>
              <a:t>Sut ydych chi'n ei gadw'n gywir?</a:t>
            </a:r>
          </a:p>
        </p:txBody>
      </p:sp>
    </p:spTree>
    <p:extLst>
      <p:ext uri="{BB962C8B-B14F-4D97-AF65-F5344CB8AC3E}">
        <p14:creationId xmlns:p14="http://schemas.microsoft.com/office/powerpoint/2010/main" val="3141481471"/>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39" name="Picture 138" descr="Business people video conferencing">
            <a:extLst>
              <a:ext uri="{FF2B5EF4-FFF2-40B4-BE49-F238E27FC236}">
                <a16:creationId xmlns:a16="http://schemas.microsoft.com/office/drawing/2014/main" id="{33BF0ACF-029F-4067-A54D-4D10FAEF0A8E}"/>
              </a:ext>
            </a:extLst>
          </p:cNvPr>
          <p:cNvPicPr>
            <a:picLocks noChangeAspect="1"/>
          </p:cNvPicPr>
          <p:nvPr/>
        </p:nvPicPr>
        <p:blipFill>
          <a:blip r:embed="rId3"/>
          <a:srcRect l="15962" r="15962"/>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209" name="Freeform: Shape 20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1" name="Freeform: Shape 2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What will you learn today?"/>
          <p:cNvSpPr txBox="1">
            <a:spLocks noGrp="1"/>
          </p:cNvSpPr>
          <p:nvPr>
            <p:ph type="title"/>
          </p:nvPr>
        </p:nvSpPr>
        <p:spPr>
          <a:xfrm>
            <a:off x="6801434" y="650799"/>
            <a:ext cx="4819952" cy="1570385"/>
          </a:xfrm>
          <a:prstGeom prst="rect">
            <a:avLst/>
          </a:prstGeom>
        </p:spPr>
        <p:txBody>
          <a:bodyPr vert="horz" lIns="91440" tIns="45720" rIns="91440" bIns="45720" rtlCol="0" anchor="ctr">
            <a:normAutofit/>
          </a:bodyPr>
          <a:lstStyle>
            <a:lvl1pPr defTabSz="514095">
              <a:defRPr sz="7040"/>
            </a:lvl1pPr>
          </a:lstStyle>
          <a:p>
            <a:pPr defTabSz="914400" rtl="0"/>
            <a:r>
              <a:rPr lang="cy-gb" sz="4400" b="1"/>
              <a:t>Cyfyngiad ar Storio</a:t>
            </a:r>
          </a:p>
        </p:txBody>
      </p:sp>
      <p:sp>
        <p:nvSpPr>
          <p:cNvPr id="3" name="TextBox 2">
            <a:extLst>
              <a:ext uri="{FF2B5EF4-FFF2-40B4-BE49-F238E27FC236}">
                <a16:creationId xmlns:a16="http://schemas.microsoft.com/office/drawing/2014/main" id="{B4CC870D-2CA4-1A45-A205-22FDDE3EB66A}"/>
              </a:ext>
            </a:extLst>
          </p:cNvPr>
          <p:cNvSpPr txBox="1"/>
          <p:nvPr/>
        </p:nvSpPr>
        <p:spPr>
          <a:xfrm>
            <a:off x="6801435" y="2527069"/>
            <a:ext cx="4819951" cy="3526597"/>
          </a:xfrm>
          <a:prstGeom prst="rect">
            <a:avLst/>
          </a:prstGeom>
        </p:spPr>
        <p:txBody>
          <a:bodyPr vert="horz" lIns="91440" tIns="45720" rIns="91440" bIns="45720" rtlCol="0" anchor="t">
            <a:normAutofit/>
          </a:bodyPr>
          <a:lstStyle/>
          <a:p>
            <a:pPr marL="34290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F2A0DEF-30BF-B54F-9A6B-823AC2847D5A}"/>
              </a:ext>
            </a:extLst>
          </p:cNvPr>
          <p:cNvSpPr txBox="1"/>
          <p:nvPr/>
        </p:nvSpPr>
        <p:spPr>
          <a:xfrm>
            <a:off x="6801435" y="2028305"/>
            <a:ext cx="4819951" cy="4025361"/>
          </a:xfrm>
          <a:prstGeom prst="rect">
            <a:avLst/>
          </a:prstGeom>
        </p:spPr>
        <p:txBody>
          <a:bodyPr vert="horz" lIns="91440" tIns="45720" rIns="91440" bIns="45720" rtlCol="0" anchor="t">
            <a:normAutofit fontScale="77500" lnSpcReduction="20000"/>
          </a:bodyPr>
          <a:lstStyle/>
          <a:p>
            <a:pPr marL="0" marR="0" lvl="0" indent="0" algn="l" defTabSz="914400" rtl="0" eaLnBrk="1" fontAlgn="auto" latinLnBrk="0" hangingPunct="1">
              <a:lnSpc>
                <a:spcPct val="100000"/>
              </a:lnSpc>
              <a:spcBef>
                <a:spcPts val="800"/>
              </a:spcBef>
              <a:spcAft>
                <a:spcPts val="0"/>
              </a:spcAft>
              <a:buClrTx/>
              <a:buSzTx/>
              <a:buFontTx/>
              <a:buNone/>
              <a:tabLst/>
              <a:defRPr sz="2300">
                <a:latin typeface="Avenir Book"/>
                <a:ea typeface="Avenir Book"/>
                <a:cs typeface="Avenir Book"/>
                <a:sym typeface="Avenir Book"/>
              </a:defRPr>
            </a:pPr>
            <a:r>
              <a:rPr lang="cy-gb" sz="23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sym typeface="Avenir Book"/>
              </a:rPr>
              <a:t>Ni ddylid cadw data personol mewn fformat adnabyddadwy am fwy o amser nag sydd angen.</a:t>
            </a:r>
          </a:p>
          <a:p>
            <a:pPr marL="0" marR="0" lvl="0" indent="0" algn="l" defTabSz="914400" rtl="0" eaLnBrk="1" fontAlgn="auto" latinLnBrk="0" hangingPunct="1">
              <a:lnSpc>
                <a:spcPct val="100000"/>
              </a:lnSpc>
              <a:spcBef>
                <a:spcPts val="800"/>
              </a:spcBef>
              <a:spcAft>
                <a:spcPts val="0"/>
              </a:spcAft>
              <a:buClrTx/>
              <a:buSzTx/>
              <a:buFontTx/>
              <a:buNone/>
              <a:tabLst/>
              <a:defRPr sz="2300">
                <a:latin typeface="Avenir Book"/>
                <a:ea typeface="Avenir Book"/>
                <a:cs typeface="Avenir Book"/>
                <a:sym typeface="Avenir Book"/>
              </a:defRPr>
            </a:pPr>
            <a:endParaRPr kumimoji="0" lang="en-GB" sz="23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venir Book"/>
            </a:endParaRPr>
          </a:p>
          <a:p>
            <a:pPr marL="0" marR="0" lvl="0" indent="0" algn="l" defTabSz="914400" rtl="0" eaLnBrk="1" fontAlgn="auto" latinLnBrk="0" hangingPunct="1">
              <a:lnSpc>
                <a:spcPct val="100000"/>
              </a:lnSpc>
              <a:spcBef>
                <a:spcPts val="800"/>
              </a:spcBef>
              <a:spcAft>
                <a:spcPts val="0"/>
              </a:spcAft>
              <a:buClrTx/>
              <a:buSzTx/>
              <a:buFontTx/>
              <a:buNone/>
              <a:tabLst/>
              <a:defRPr sz="2300">
                <a:latin typeface="Avenir Book"/>
                <a:ea typeface="Avenir Book"/>
                <a:cs typeface="Avenir Book"/>
                <a:sym typeface="Avenir Book"/>
              </a:defRPr>
            </a:pPr>
            <a:r>
              <a:rPr lang="cy-gb" sz="2300" b="1"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sym typeface="Avenir Book"/>
              </a:rPr>
              <a:t>Enghraifft:</a:t>
            </a:r>
            <a:r>
              <a:rPr lang="cy-gb" sz="23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sym typeface="Avenir Book"/>
              </a:rPr>
              <a:t> Ar ôl recriwtio, ni ddylid cadw cofnodion cyfweliad ar gyfer ymgeiswyr aflwyddiannus am fwy na blwyddyn.  Ar ôl y cyfnod yma, mae'n debygol bod y wybodaeth wedi dyddio ac yn ddiangen i'ch sefydliad gyfeirio ati. </a:t>
            </a:r>
          </a:p>
          <a:p>
            <a:pPr marL="0" marR="0" lvl="0" indent="0" algn="l" defTabSz="914400" rtl="0" eaLnBrk="1" fontAlgn="auto" latinLnBrk="0" hangingPunct="1">
              <a:lnSpc>
                <a:spcPct val="100000"/>
              </a:lnSpc>
              <a:spcBef>
                <a:spcPts val="800"/>
              </a:spcBef>
              <a:spcAft>
                <a:spcPts val="0"/>
              </a:spcAft>
              <a:buClrTx/>
              <a:buSzTx/>
              <a:buFontTx/>
              <a:buNone/>
              <a:tabLst/>
              <a:defRPr sz="2300">
                <a:latin typeface="Avenir Book"/>
                <a:ea typeface="Avenir Book"/>
                <a:cs typeface="Avenir Book"/>
                <a:sym typeface="Avenir Book"/>
              </a:defRPr>
            </a:pPr>
            <a:endParaRPr kumimoji="0" lang="en-GB" sz="23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venir Book"/>
            </a:endParaRPr>
          </a:p>
          <a:p>
            <a:pPr marL="0" marR="0" lvl="0" indent="0" algn="l" defTabSz="914400" rtl="0" eaLnBrk="1" fontAlgn="auto" latinLnBrk="0" hangingPunct="1">
              <a:lnSpc>
                <a:spcPct val="100000"/>
              </a:lnSpc>
              <a:spcBef>
                <a:spcPts val="800"/>
              </a:spcBef>
              <a:spcAft>
                <a:spcPts val="0"/>
              </a:spcAft>
              <a:buClrTx/>
              <a:buSzTx/>
              <a:buFontTx/>
              <a:buNone/>
              <a:tabLst/>
              <a:defRPr sz="2300">
                <a:latin typeface="Avenir Book"/>
                <a:ea typeface="Avenir Book"/>
                <a:cs typeface="Avenir Book"/>
                <a:sym typeface="Avenir Book"/>
              </a:defRPr>
            </a:pPr>
            <a:r>
              <a:rPr lang="cy-gb" sz="2300" b="1"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sym typeface="Avenir Book"/>
              </a:rPr>
              <a:t>Cwestiynau i'w Gofyn:</a:t>
            </a:r>
            <a:endParaRPr kumimoji="0" lang="en-GB" sz="23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venir Book"/>
            </a:endParaRPr>
          </a:p>
          <a:p>
            <a:pPr marL="342900" marR="0" lvl="0" indent="-3429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sz="2300">
                <a:latin typeface="Avenir Book"/>
                <a:ea typeface="Avenir Book"/>
                <a:cs typeface="Avenir Book"/>
                <a:sym typeface="Avenir Book"/>
              </a:defRPr>
            </a:pPr>
            <a:r>
              <a:rPr lang="cy-gb" sz="23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sym typeface="Avenir Book"/>
              </a:rPr>
              <a:t>Am faint o amser mae angen i fi gadw’r data personol?</a:t>
            </a:r>
          </a:p>
          <a:p>
            <a:pPr marL="342900" marR="0" lvl="0" indent="-3429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sz="2300">
                <a:latin typeface="Avenir Book"/>
                <a:ea typeface="Avenir Book"/>
                <a:cs typeface="Avenir Book"/>
                <a:sym typeface="Avenir Book"/>
              </a:defRPr>
            </a:pPr>
            <a:r>
              <a:rPr lang="cy-gb" sz="23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sym typeface="Avenir Book"/>
              </a:rPr>
              <a:t>Pa brosesau sydd gen i ar waith i adolygu'r cyfnodau cadw?</a:t>
            </a:r>
          </a:p>
          <a:p>
            <a:pPr marL="0" marR="0" lvl="0" indent="0" algn="l" defTabSz="914400" rtl="0" eaLnBrk="1" fontAlgn="auto" latinLnBrk="0" hangingPunct="1">
              <a:lnSpc>
                <a:spcPct val="100000"/>
              </a:lnSpc>
              <a:spcBef>
                <a:spcPts val="800"/>
              </a:spcBef>
              <a:spcAft>
                <a:spcPts val="0"/>
              </a:spcAft>
              <a:buClrTx/>
              <a:buSzTx/>
              <a:buFontTx/>
              <a:buNone/>
              <a:tabLst/>
              <a:defRPr sz="2300">
                <a:latin typeface="Avenir Book"/>
                <a:ea typeface="Avenir Book"/>
                <a:cs typeface="Avenir Book"/>
                <a:sym typeface="Avenir Book"/>
              </a:defRPr>
            </a:pPr>
            <a:endParaRPr kumimoji="0" lang="en-GB" sz="23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venir Book"/>
            </a:endParaRPr>
          </a:p>
          <a:p>
            <a:pPr marL="0" marR="0" lvl="0" indent="0" algn="l" defTabSz="914400" rtl="0" eaLnBrk="1" fontAlgn="auto" latinLnBrk="0" hangingPunct="1">
              <a:lnSpc>
                <a:spcPct val="100000"/>
              </a:lnSpc>
              <a:spcBef>
                <a:spcPts val="800"/>
              </a:spcBef>
              <a:spcAft>
                <a:spcPts val="0"/>
              </a:spcAft>
              <a:buClrTx/>
              <a:buSzTx/>
              <a:buFontTx/>
              <a:buNone/>
              <a:tabLst/>
              <a:defRPr sz="2300">
                <a:latin typeface="Avenir Book"/>
                <a:ea typeface="Avenir Book"/>
                <a:cs typeface="Avenir Book"/>
                <a:sym typeface="Avenir Book"/>
              </a:defRPr>
            </a:pPr>
            <a:endParaRPr kumimoji="0" lang="en-US" sz="23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venir Book"/>
            </a:endParaRPr>
          </a:p>
        </p:txBody>
      </p:sp>
    </p:spTree>
    <p:extLst>
      <p:ext uri="{BB962C8B-B14F-4D97-AF65-F5344CB8AC3E}">
        <p14:creationId xmlns:p14="http://schemas.microsoft.com/office/powerpoint/2010/main" val="744038618"/>
      </p:ext>
    </p:extLst>
  </p:cSld>
  <p:clrMapOvr>
    <a:overrideClrMapping bg1="dk1" tx1="lt1" bg2="dk2" tx2="lt2" accent1="accent1" accent2="accent2" accent3="accent3" accent4="accent4" accent5="accent5" accent6="accent6" hlink="hlink" folHlink="folHlink"/>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39" name="Picture 138" descr="Group of people communicating around a table">
            <a:extLst>
              <a:ext uri="{FF2B5EF4-FFF2-40B4-BE49-F238E27FC236}">
                <a16:creationId xmlns:a16="http://schemas.microsoft.com/office/drawing/2014/main" id="{33BF0ACF-029F-4067-A54D-4D10FAEF0A8E}"/>
              </a:ext>
            </a:extLst>
          </p:cNvPr>
          <p:cNvPicPr>
            <a:picLocks noChangeAspect="1"/>
          </p:cNvPicPr>
          <p:nvPr/>
        </p:nvPicPr>
        <p:blipFill>
          <a:blip r:embed="rId3"/>
          <a:srcRect l="15895" r="15895"/>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209" name="Freeform: Shape 20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1" name="Freeform: Shape 2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What will you learn today?"/>
          <p:cNvSpPr txBox="1">
            <a:spLocks noGrp="1"/>
          </p:cNvSpPr>
          <p:nvPr>
            <p:ph type="title"/>
          </p:nvPr>
        </p:nvSpPr>
        <p:spPr>
          <a:xfrm>
            <a:off x="6801434" y="650799"/>
            <a:ext cx="4819952" cy="1570385"/>
          </a:xfrm>
          <a:prstGeom prst="rect">
            <a:avLst/>
          </a:prstGeom>
        </p:spPr>
        <p:txBody>
          <a:bodyPr vert="horz" lIns="91440" tIns="45720" rIns="91440" bIns="45720" rtlCol="0" anchor="ctr">
            <a:normAutofit/>
          </a:bodyPr>
          <a:lstStyle>
            <a:lvl1pPr defTabSz="514095">
              <a:defRPr sz="7040"/>
            </a:lvl1pPr>
          </a:lstStyle>
          <a:p>
            <a:pPr defTabSz="914400" rtl="0"/>
            <a:r>
              <a:rPr lang="cy-gb" sz="4400" b="1"/>
              <a:t>Uniondeb a Chyfrinachedd</a:t>
            </a:r>
          </a:p>
        </p:txBody>
      </p:sp>
      <p:sp>
        <p:nvSpPr>
          <p:cNvPr id="3" name="TextBox 2">
            <a:extLst>
              <a:ext uri="{FF2B5EF4-FFF2-40B4-BE49-F238E27FC236}">
                <a16:creationId xmlns:a16="http://schemas.microsoft.com/office/drawing/2014/main" id="{B4CC870D-2CA4-1A45-A205-22FDDE3EB66A}"/>
              </a:ext>
            </a:extLst>
          </p:cNvPr>
          <p:cNvSpPr txBox="1"/>
          <p:nvPr/>
        </p:nvSpPr>
        <p:spPr>
          <a:xfrm>
            <a:off x="6801435" y="2102432"/>
            <a:ext cx="4819951" cy="3832482"/>
          </a:xfrm>
          <a:prstGeom prst="rect">
            <a:avLst/>
          </a:prstGeom>
        </p:spPr>
        <p:txBody>
          <a:bodyPr vert="horz" lIns="91440" tIns="45720" rIns="91440" bIns="45720" rtlCol="0" anchor="t">
            <a:noAutofit/>
          </a:bodyPr>
          <a:lstStyle/>
          <a:p>
            <a:pPr marL="0" marR="0" lvl="0" indent="-391159" algn="l" defTabSz="914400" rtl="0" eaLnBrk="1" fontAlgn="auto" latinLnBrk="0" hangingPunct="1">
              <a:lnSpc>
                <a:spcPct val="80000"/>
              </a:lnSpc>
              <a:spcBef>
                <a:spcPts val="800"/>
              </a:spcBef>
              <a:spcAft>
                <a:spcPts val="0"/>
              </a:spcAft>
              <a:buClrTx/>
              <a:buSzTx/>
              <a:buFontTx/>
              <a:buNone/>
              <a:tabLst/>
              <a:defRPr sz="2300">
                <a:latin typeface="Avenir Book"/>
                <a:ea typeface="Avenir Book"/>
                <a:cs typeface="Avenir Book"/>
                <a:sym typeface="Avenir Book"/>
              </a:defRPr>
            </a:pPr>
            <a:r>
              <a:rPr lang="cy-gb" sz="2000" b="0"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Avenir Book"/>
              </a:rPr>
              <a:t>Dylid </a:t>
            </a:r>
            <a:r>
              <a:rPr lang="cy-gb" sz="20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Avenir Book"/>
              </a:rPr>
              <a:t>diogelu</a:t>
            </a:r>
            <a:r>
              <a:rPr lang="cy-gb" sz="2000" b="0"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Avenir Book"/>
              </a:rPr>
              <a:t> data personol rhag achos diawdurdod neu anghyfreithlon o brosesu ac achosion damweiniol o golli, dinistrio neu ddifrodi.</a:t>
            </a:r>
          </a:p>
          <a:p>
            <a:pPr marL="0" marR="0" lvl="0" indent="-391159" algn="l" defTabSz="914400" rtl="0" eaLnBrk="1" fontAlgn="auto" latinLnBrk="0" hangingPunct="1">
              <a:lnSpc>
                <a:spcPct val="80000"/>
              </a:lnSpc>
              <a:spcBef>
                <a:spcPts val="800"/>
              </a:spcBef>
              <a:spcAft>
                <a:spcPts val="0"/>
              </a:spcAft>
              <a:buClrTx/>
              <a:buSzTx/>
              <a:buFontTx/>
              <a:buNone/>
              <a:tabLst/>
              <a:defRPr sz="2300">
                <a:latin typeface="Avenir Book"/>
                <a:ea typeface="Avenir Book"/>
                <a:cs typeface="Avenir Book"/>
                <a:sym typeface="Avenir Book"/>
              </a:defRPr>
            </a:pPr>
            <a:endParaRPr kumimoji="0" lang="en-GB"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venir Book"/>
            </a:endParaRPr>
          </a:p>
          <a:p>
            <a:pPr marL="0" marR="0" lvl="0" indent="-391159" algn="l" defTabSz="914400" rtl="0" eaLnBrk="1" fontAlgn="auto" latinLnBrk="0" hangingPunct="1">
              <a:lnSpc>
                <a:spcPct val="80000"/>
              </a:lnSpc>
              <a:spcBef>
                <a:spcPts val="800"/>
              </a:spcBef>
              <a:spcAft>
                <a:spcPts val="0"/>
              </a:spcAft>
              <a:buClrTx/>
              <a:buSzTx/>
              <a:buFontTx/>
              <a:buNone/>
              <a:tabLst/>
              <a:defRPr sz="2300">
                <a:latin typeface="Avenir Book"/>
                <a:ea typeface="Avenir Book"/>
                <a:cs typeface="Avenir Book"/>
                <a:sym typeface="Avenir Book"/>
              </a:defRPr>
            </a:pPr>
            <a:r>
              <a:rPr lang="cy-gb" sz="20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Avenir Book"/>
              </a:rPr>
              <a:t>Enghraifft o fynediad diawdurdod:</a:t>
            </a:r>
            <a:r>
              <a:rPr lang="cy-gb" sz="2000" b="0"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Avenir Book"/>
              </a:rPr>
              <a:t> wrth i chi weithio gartref, mae aelod o’ch teulu yn defnyddio’ch cyfrifiadur ac yn gweld gwybodaeth sensitif am un o’ch cwsmeriaid/gweithwyr.</a:t>
            </a:r>
          </a:p>
          <a:p>
            <a:pPr marL="0" marR="0" lvl="0" indent="-391159" algn="l" defTabSz="914400" rtl="0" eaLnBrk="1" fontAlgn="auto" latinLnBrk="0" hangingPunct="1">
              <a:lnSpc>
                <a:spcPct val="80000"/>
              </a:lnSpc>
              <a:spcBef>
                <a:spcPts val="800"/>
              </a:spcBef>
              <a:spcAft>
                <a:spcPts val="0"/>
              </a:spcAft>
              <a:buClrTx/>
              <a:buSzTx/>
              <a:buFontTx/>
              <a:buNone/>
              <a:tabLst/>
              <a:defRPr sz="2300">
                <a:latin typeface="Avenir Book"/>
                <a:ea typeface="Avenir Book"/>
                <a:cs typeface="Avenir Book"/>
                <a:sym typeface="Avenir Book"/>
              </a:defRPr>
            </a:pPr>
            <a:endParaRPr kumimoji="0" lang="en-GB"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venir Book"/>
            </a:endParaRPr>
          </a:p>
          <a:p>
            <a:pPr marL="0" marR="0" lvl="0" indent="-391159" algn="l" defTabSz="914400" rtl="0" eaLnBrk="1" fontAlgn="auto" latinLnBrk="0" hangingPunct="1">
              <a:lnSpc>
                <a:spcPct val="80000"/>
              </a:lnSpc>
              <a:spcBef>
                <a:spcPts val="800"/>
              </a:spcBef>
              <a:spcAft>
                <a:spcPts val="0"/>
              </a:spcAft>
              <a:buClrTx/>
              <a:buSzTx/>
              <a:buFontTx/>
              <a:buNone/>
              <a:tabLst/>
              <a:defRPr sz="2300">
                <a:latin typeface="Avenir Book"/>
                <a:ea typeface="Avenir Book"/>
                <a:cs typeface="Avenir Book"/>
                <a:sym typeface="Avenir Book"/>
              </a:defRPr>
            </a:pPr>
            <a:r>
              <a:rPr lang="cy-gb" sz="2000" b="0"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Avenir Book"/>
              </a:rPr>
              <a:t>Awgrym Doeth:</a:t>
            </a:r>
            <a:endParaRPr kumimoji="0" lang="en-GB"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venir Book"/>
            </a:endParaRPr>
          </a:p>
          <a:p>
            <a:pPr marL="342900" marR="0" lvl="0" indent="-34290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sz="2300">
                <a:latin typeface="Avenir Book"/>
                <a:ea typeface="Avenir Book"/>
                <a:cs typeface="Avenir Book"/>
                <a:sym typeface="Avenir Book"/>
              </a:defRPr>
            </a:pPr>
            <a:r>
              <a:rPr lang="cy-gb" sz="2000" b="0"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Avenir Book"/>
              </a:rPr>
              <a:t>Lluniwch bolisi diogelu data ar gyfer eich sefydliad sy’n nodi eich dull o ddiogelu data personol.</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venir Book"/>
            </a:endParaRPr>
          </a:p>
        </p:txBody>
      </p:sp>
      <p:pic>
        <p:nvPicPr>
          <p:cNvPr id="7" name="Picture 6" descr="A picture containing drawing&#10;&#10;Description automatically generated">
            <a:extLst>
              <a:ext uri="{FF2B5EF4-FFF2-40B4-BE49-F238E27FC236}">
                <a16:creationId xmlns:a16="http://schemas.microsoft.com/office/drawing/2014/main" id="{700DB484-B9EB-3541-B293-6FC9FBACE8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95603" y="6221505"/>
            <a:ext cx="2709527" cy="464893"/>
          </a:xfrm>
          <a:prstGeom prst="rect">
            <a:avLst/>
          </a:prstGeom>
        </p:spPr>
      </p:pic>
    </p:spTree>
    <p:extLst>
      <p:ext uri="{BB962C8B-B14F-4D97-AF65-F5344CB8AC3E}">
        <p14:creationId xmlns:p14="http://schemas.microsoft.com/office/powerpoint/2010/main" val="1250459518"/>
      </p:ext>
    </p:extLst>
  </p:cSld>
  <p:clrMapOvr>
    <a:overrideClrMapping bg1="dk1" tx1="lt1" bg2="dk2" tx2="lt2" accent1="accent1" accent2="accent2" accent3="accent3" accent4="accent4" accent5="accent5" accent6="accent6" hlink="hlink" folHlink="folHlink"/>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39" name="Picture 138" descr="Group of people communicating around a table">
            <a:extLst>
              <a:ext uri="{FF2B5EF4-FFF2-40B4-BE49-F238E27FC236}">
                <a16:creationId xmlns:a16="http://schemas.microsoft.com/office/drawing/2014/main" id="{33BF0ACF-029F-4067-A54D-4D10FAEF0A8E}"/>
              </a:ext>
            </a:extLst>
          </p:cNvPr>
          <p:cNvPicPr>
            <a:picLocks noChangeAspect="1"/>
          </p:cNvPicPr>
          <p:nvPr/>
        </p:nvPicPr>
        <p:blipFill>
          <a:blip r:embed="rId3"/>
          <a:srcRect l="15895" r="15895"/>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209" name="Freeform: Shape 20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1" name="Freeform: Shape 2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What will you learn today?"/>
          <p:cNvSpPr txBox="1">
            <a:spLocks noGrp="1"/>
          </p:cNvSpPr>
          <p:nvPr>
            <p:ph type="title"/>
          </p:nvPr>
        </p:nvSpPr>
        <p:spPr>
          <a:xfrm>
            <a:off x="6801434" y="650799"/>
            <a:ext cx="4819952" cy="1570385"/>
          </a:xfrm>
          <a:prstGeom prst="rect">
            <a:avLst/>
          </a:prstGeom>
        </p:spPr>
        <p:txBody>
          <a:bodyPr vert="horz" lIns="91440" tIns="45720" rIns="91440" bIns="45720" rtlCol="0" anchor="ctr">
            <a:normAutofit fontScale="90000"/>
          </a:bodyPr>
          <a:lstStyle>
            <a:lvl1pPr defTabSz="514095">
              <a:defRPr sz="7040"/>
            </a:lvl1pPr>
          </a:lstStyle>
          <a:p>
            <a:pPr defTabSz="914400" rtl="0"/>
            <a:r>
              <a:rPr lang="cy-gb" sz="4400" b="1"/>
              <a:t>Uniondeb a Chyfrinachedd: Awgrymiadau</a:t>
            </a:r>
          </a:p>
        </p:txBody>
      </p:sp>
      <p:sp>
        <p:nvSpPr>
          <p:cNvPr id="3" name="TextBox 2">
            <a:extLst>
              <a:ext uri="{FF2B5EF4-FFF2-40B4-BE49-F238E27FC236}">
                <a16:creationId xmlns:a16="http://schemas.microsoft.com/office/drawing/2014/main" id="{B4CC870D-2CA4-1A45-A205-22FDDE3EB66A}"/>
              </a:ext>
            </a:extLst>
          </p:cNvPr>
          <p:cNvSpPr txBox="1"/>
          <p:nvPr/>
        </p:nvSpPr>
        <p:spPr>
          <a:xfrm>
            <a:off x="6801435" y="2586341"/>
            <a:ext cx="4819951" cy="3832482"/>
          </a:xfrm>
          <a:prstGeom prst="rect">
            <a:avLst/>
          </a:prstGeom>
        </p:spPr>
        <p:txBody>
          <a:bodyPr vert="horz" lIns="91440" tIns="45720" rIns="91440" bIns="45720" rtlCol="0" anchor="t">
            <a:noAutofit/>
          </a:bodyPr>
          <a:lstStyle/>
          <a:p>
            <a:pPr marL="0" marR="0" lvl="0" indent="-391159" algn="l" defTabSz="914400" rtl="0" eaLnBrk="1" fontAlgn="auto" latinLnBrk="0" hangingPunct="1">
              <a:lnSpc>
                <a:spcPct val="80000"/>
              </a:lnSpc>
              <a:spcBef>
                <a:spcPts val="800"/>
              </a:spcBef>
              <a:spcAft>
                <a:spcPts val="0"/>
              </a:spcAft>
              <a:buClrTx/>
              <a:buSzTx/>
              <a:buFontTx/>
              <a:buNone/>
              <a:tabLst/>
              <a:defRPr sz="2300">
                <a:latin typeface="Avenir Book"/>
                <a:ea typeface="Avenir Book"/>
                <a:cs typeface="Avenir Book"/>
                <a:sym typeface="Avenir Book"/>
              </a:defRPr>
            </a:pPr>
            <a:r>
              <a:rPr lang="cy-gb" sz="2000" b="0"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Avenir Book"/>
              </a:rPr>
              <a:t>Dylid defnyddio cyfrineiriau cryf ac unigryw, a ddylech chi ddim eu rhannu â neb</a:t>
            </a:r>
          </a:p>
          <a:p>
            <a:pPr marL="0" marR="0" lvl="0" indent="-391159" algn="l" defTabSz="914400" rtl="0" eaLnBrk="1" fontAlgn="auto" latinLnBrk="0" hangingPunct="1">
              <a:lnSpc>
                <a:spcPct val="80000"/>
              </a:lnSpc>
              <a:spcBef>
                <a:spcPts val="800"/>
              </a:spcBef>
              <a:spcAft>
                <a:spcPts val="0"/>
              </a:spcAft>
              <a:buClrTx/>
              <a:buSzTx/>
              <a:buFontTx/>
              <a:buNone/>
              <a:tabLst/>
              <a:defRPr sz="2300">
                <a:latin typeface="Avenir Book"/>
                <a:ea typeface="Avenir Book"/>
                <a:cs typeface="Avenir Book"/>
                <a:sym typeface="Avenir Book"/>
              </a:defRPr>
            </a:pPr>
            <a:endParaRPr kumimoji="0" lang="en-GB"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venir Book"/>
            </a:endParaRPr>
          </a:p>
          <a:p>
            <a:pPr marL="0" marR="0" lvl="0" indent="-391159" algn="l" defTabSz="914400" rtl="0" eaLnBrk="1" fontAlgn="auto" latinLnBrk="0" hangingPunct="1">
              <a:lnSpc>
                <a:spcPct val="80000"/>
              </a:lnSpc>
              <a:spcBef>
                <a:spcPts val="800"/>
              </a:spcBef>
              <a:spcAft>
                <a:spcPts val="0"/>
              </a:spcAft>
              <a:buClrTx/>
              <a:buSzTx/>
              <a:buFontTx/>
              <a:buNone/>
              <a:tabLst/>
              <a:defRPr sz="2300">
                <a:latin typeface="Avenir Book"/>
                <a:ea typeface="Avenir Book"/>
                <a:cs typeface="Avenir Book"/>
                <a:sym typeface="Avenir Book"/>
              </a:defRPr>
            </a:pPr>
            <a:r>
              <a:rPr lang="cy-gb" sz="2000" b="0"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Avenir Book"/>
              </a:rPr>
              <a:t>Defnyddiwch gyfrineiriau gwahanol ar gyfer pob cyfrif, ac ar gyfer cyfrifon cartref a gwaith.</a:t>
            </a:r>
          </a:p>
          <a:p>
            <a:pPr marL="0" marR="0" lvl="0" indent="-391159" algn="l" defTabSz="914400" rtl="0" eaLnBrk="1" fontAlgn="auto" latinLnBrk="0" hangingPunct="1">
              <a:lnSpc>
                <a:spcPct val="80000"/>
              </a:lnSpc>
              <a:spcBef>
                <a:spcPts val="800"/>
              </a:spcBef>
              <a:spcAft>
                <a:spcPts val="0"/>
              </a:spcAft>
              <a:buClrTx/>
              <a:buSzTx/>
              <a:buFontTx/>
              <a:buNone/>
              <a:tabLst/>
              <a:defRPr sz="2300">
                <a:latin typeface="Avenir Book"/>
                <a:ea typeface="Avenir Book"/>
                <a:cs typeface="Avenir Book"/>
                <a:sym typeface="Avenir Book"/>
              </a:defRPr>
            </a:pPr>
            <a:endParaRPr kumimoji="0" lang="en-GB"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venir Book"/>
            </a:endParaRPr>
          </a:p>
          <a:p>
            <a:pPr marL="0" marR="0" lvl="0" indent="-391159" algn="l" defTabSz="914400" rtl="0" eaLnBrk="1" fontAlgn="auto" latinLnBrk="0" hangingPunct="1">
              <a:lnSpc>
                <a:spcPct val="80000"/>
              </a:lnSpc>
              <a:spcBef>
                <a:spcPts val="800"/>
              </a:spcBef>
              <a:spcAft>
                <a:spcPts val="0"/>
              </a:spcAft>
              <a:buClrTx/>
              <a:buSzTx/>
              <a:buFontTx/>
              <a:buNone/>
              <a:tabLst/>
              <a:defRPr sz="2300">
                <a:latin typeface="Avenir Book"/>
                <a:ea typeface="Avenir Book"/>
                <a:cs typeface="Avenir Book"/>
                <a:sym typeface="Avenir Book"/>
              </a:defRPr>
            </a:pPr>
            <a:r>
              <a:rPr lang="cy-gb" sz="2000" b="0"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Avenir Book"/>
              </a:rPr>
              <a:t>Byddwch yn ystyriol o ble rydych chi'n cynnal sgyrsiau sensitif, yn enwedig wrth deithio neu yn eich cartref</a:t>
            </a:r>
          </a:p>
          <a:p>
            <a:pPr marL="0" marR="0" lvl="0" indent="-391159" algn="l" defTabSz="914400" rtl="0" eaLnBrk="1" fontAlgn="auto" latinLnBrk="0" hangingPunct="1">
              <a:lnSpc>
                <a:spcPct val="80000"/>
              </a:lnSpc>
              <a:spcBef>
                <a:spcPts val="800"/>
              </a:spcBef>
              <a:spcAft>
                <a:spcPts val="0"/>
              </a:spcAft>
              <a:buClrTx/>
              <a:buSzTx/>
              <a:buFontTx/>
              <a:buNone/>
              <a:tabLst/>
              <a:defRPr sz="2300">
                <a:latin typeface="Avenir Book"/>
                <a:ea typeface="Avenir Book"/>
                <a:cs typeface="Avenir Book"/>
                <a:sym typeface="Avenir Book"/>
              </a:defRPr>
            </a:pPr>
            <a:endParaRPr kumimoji="0" lang="en-GB"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venir Book"/>
            </a:endParaRPr>
          </a:p>
          <a:p>
            <a:pPr marL="0" marR="0" lvl="0" indent="-391159" algn="l" defTabSz="914400" rtl="0" eaLnBrk="1" fontAlgn="auto" latinLnBrk="0" hangingPunct="1">
              <a:lnSpc>
                <a:spcPct val="80000"/>
              </a:lnSpc>
              <a:spcBef>
                <a:spcPts val="800"/>
              </a:spcBef>
              <a:spcAft>
                <a:spcPts val="0"/>
              </a:spcAft>
              <a:buClrTx/>
              <a:buSzTx/>
              <a:buFontTx/>
              <a:buNone/>
              <a:tabLst/>
              <a:defRPr sz="2300">
                <a:latin typeface="Avenir Book"/>
                <a:ea typeface="Avenir Book"/>
                <a:cs typeface="Avenir Book"/>
                <a:sym typeface="Avenir Book"/>
              </a:defRPr>
            </a:pPr>
            <a:endParaRPr kumimoji="0" lang="en-GB"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venir Book"/>
            </a:endParaRPr>
          </a:p>
        </p:txBody>
      </p:sp>
      <p:pic>
        <p:nvPicPr>
          <p:cNvPr id="7" name="Picture 6" descr="A picture containing drawing&#10;&#10;Description automatically generated">
            <a:extLst>
              <a:ext uri="{FF2B5EF4-FFF2-40B4-BE49-F238E27FC236}">
                <a16:creationId xmlns:a16="http://schemas.microsoft.com/office/drawing/2014/main" id="{700DB484-B9EB-3541-B293-6FC9FBACE8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95603" y="6221505"/>
            <a:ext cx="2709527" cy="464893"/>
          </a:xfrm>
          <a:prstGeom prst="rect">
            <a:avLst/>
          </a:prstGeom>
        </p:spPr>
      </p:pic>
    </p:spTree>
    <p:extLst>
      <p:ext uri="{BB962C8B-B14F-4D97-AF65-F5344CB8AC3E}">
        <p14:creationId xmlns:p14="http://schemas.microsoft.com/office/powerpoint/2010/main" val="138153680"/>
      </p:ext>
    </p:extLst>
  </p:cSld>
  <p:clrMapOvr>
    <a:overrideClrMapping bg1="dk1" tx1="lt1" bg2="dk2" tx2="lt2" accent1="accent1" accent2="accent2" accent3="accent3" accent4="accent4" accent5="accent5" accent6="accent6" hlink="hlink" folHlink="folHlink"/>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39" name="Picture 138" descr="Group of people communicating around a table">
            <a:extLst>
              <a:ext uri="{FF2B5EF4-FFF2-40B4-BE49-F238E27FC236}">
                <a16:creationId xmlns:a16="http://schemas.microsoft.com/office/drawing/2014/main" id="{33BF0ACF-029F-4067-A54D-4D10FAEF0A8E}"/>
              </a:ext>
            </a:extLst>
          </p:cNvPr>
          <p:cNvPicPr>
            <a:picLocks noChangeAspect="1"/>
          </p:cNvPicPr>
          <p:nvPr/>
        </p:nvPicPr>
        <p:blipFill>
          <a:blip r:embed="rId3"/>
          <a:srcRect l="15895" r="15895"/>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209" name="Freeform: Shape 20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1" name="Freeform: Shape 2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What will you learn today?"/>
          <p:cNvSpPr txBox="1">
            <a:spLocks noGrp="1"/>
          </p:cNvSpPr>
          <p:nvPr>
            <p:ph type="title"/>
          </p:nvPr>
        </p:nvSpPr>
        <p:spPr>
          <a:xfrm>
            <a:off x="6801434" y="650799"/>
            <a:ext cx="4819952" cy="1570385"/>
          </a:xfrm>
          <a:prstGeom prst="rect">
            <a:avLst/>
          </a:prstGeom>
        </p:spPr>
        <p:txBody>
          <a:bodyPr vert="horz" lIns="91440" tIns="45720" rIns="91440" bIns="45720" rtlCol="0" anchor="ctr">
            <a:normAutofit fontScale="90000"/>
          </a:bodyPr>
          <a:lstStyle>
            <a:lvl1pPr defTabSz="514095">
              <a:defRPr sz="7040"/>
            </a:lvl1pPr>
          </a:lstStyle>
          <a:p>
            <a:pPr defTabSz="914400" rtl="0"/>
            <a:r>
              <a:rPr lang="cy-gb" sz="4400" b="1"/>
              <a:t>Uniondeb a Chyfrinachedd: Awgrymiadau</a:t>
            </a:r>
          </a:p>
        </p:txBody>
      </p:sp>
      <p:sp>
        <p:nvSpPr>
          <p:cNvPr id="3" name="TextBox 2">
            <a:extLst>
              <a:ext uri="{FF2B5EF4-FFF2-40B4-BE49-F238E27FC236}">
                <a16:creationId xmlns:a16="http://schemas.microsoft.com/office/drawing/2014/main" id="{B4CC870D-2CA4-1A45-A205-22FDDE3EB66A}"/>
              </a:ext>
            </a:extLst>
          </p:cNvPr>
          <p:cNvSpPr txBox="1"/>
          <p:nvPr/>
        </p:nvSpPr>
        <p:spPr>
          <a:xfrm>
            <a:off x="6801435" y="2446317"/>
            <a:ext cx="4819951" cy="3360717"/>
          </a:xfrm>
          <a:prstGeom prst="rect">
            <a:avLst/>
          </a:prstGeom>
        </p:spPr>
        <p:txBody>
          <a:bodyPr vert="horz" lIns="91440" tIns="45720" rIns="91440" bIns="45720" rtlCol="0" anchor="t">
            <a:noAutofit/>
          </a:bodyPr>
          <a:lstStyle/>
          <a:p>
            <a:pPr marL="0" marR="0" lvl="0" indent="-391159" algn="l" defTabSz="914400" rtl="0" eaLnBrk="1" fontAlgn="auto" latinLnBrk="0" hangingPunct="1">
              <a:lnSpc>
                <a:spcPct val="80000"/>
              </a:lnSpc>
              <a:spcBef>
                <a:spcPts val="800"/>
              </a:spcBef>
              <a:spcAft>
                <a:spcPts val="0"/>
              </a:spcAft>
              <a:buClrTx/>
              <a:buSzTx/>
              <a:buFontTx/>
              <a:buNone/>
              <a:tabLst/>
              <a:defRPr sz="2300">
                <a:latin typeface="Avenir Book"/>
                <a:ea typeface="Avenir Book"/>
                <a:cs typeface="Avenir Book"/>
                <a:sym typeface="Avenir Book"/>
              </a:defRPr>
            </a:pPr>
            <a:r>
              <a:rPr lang="cy-gb" sz="2000" b="0"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Avenir Book"/>
              </a:rPr>
              <a:t>Ceisiwch osgoi argraffu dogfennau sy’n cynnwys gwybodaeth bersonol lle bo modd</a:t>
            </a:r>
          </a:p>
          <a:p>
            <a:pPr marL="0" marR="0" lvl="0" indent="-391159" algn="l" defTabSz="914400" rtl="0" eaLnBrk="1" fontAlgn="auto" latinLnBrk="0" hangingPunct="1">
              <a:lnSpc>
                <a:spcPct val="80000"/>
              </a:lnSpc>
              <a:spcBef>
                <a:spcPts val="800"/>
              </a:spcBef>
              <a:spcAft>
                <a:spcPts val="0"/>
              </a:spcAft>
              <a:buClrTx/>
              <a:buSzTx/>
              <a:buFontTx/>
              <a:buNone/>
              <a:tabLst/>
              <a:defRPr sz="2300">
                <a:latin typeface="Avenir Book"/>
                <a:ea typeface="Avenir Book"/>
                <a:cs typeface="Avenir Book"/>
                <a:sym typeface="Avenir Book"/>
              </a:defRPr>
            </a:pPr>
            <a:endParaRPr kumimoji="0" lang="en-GB" sz="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venir Book"/>
            </a:endParaRPr>
          </a:p>
          <a:p>
            <a:pPr marL="0" marR="0" lvl="0" indent="-391159" algn="l" defTabSz="914400" rtl="0" eaLnBrk="1" fontAlgn="auto" latinLnBrk="0" hangingPunct="1">
              <a:lnSpc>
                <a:spcPct val="80000"/>
              </a:lnSpc>
              <a:spcBef>
                <a:spcPts val="800"/>
              </a:spcBef>
              <a:spcAft>
                <a:spcPts val="0"/>
              </a:spcAft>
              <a:buClrTx/>
              <a:buSzTx/>
              <a:buFontTx/>
              <a:buNone/>
              <a:tabLst/>
              <a:defRPr sz="2300">
                <a:latin typeface="Avenir Book"/>
                <a:ea typeface="Avenir Book"/>
                <a:cs typeface="Avenir Book"/>
                <a:sym typeface="Avenir Book"/>
              </a:defRPr>
            </a:pPr>
            <a:r>
              <a:rPr lang="cy-gb" sz="2000" b="0"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Avenir Book"/>
              </a:rPr>
              <a:t>Peidiwch byth â gwaredu dogfennau sydd wedi’u hargraffu yn eich sbwriel cartref, bin ailgylchu, biniau gwastraff gwesty na’u gadael mewn ystafelloedd cyfarfod.</a:t>
            </a:r>
          </a:p>
          <a:p>
            <a:pPr marL="0" marR="0" lvl="0" indent="-391159" algn="l" defTabSz="914400" rtl="0" eaLnBrk="1" fontAlgn="auto" latinLnBrk="0" hangingPunct="1">
              <a:lnSpc>
                <a:spcPct val="80000"/>
              </a:lnSpc>
              <a:spcBef>
                <a:spcPts val="800"/>
              </a:spcBef>
              <a:spcAft>
                <a:spcPts val="0"/>
              </a:spcAft>
              <a:buClrTx/>
              <a:buSzTx/>
              <a:buFontTx/>
              <a:buNone/>
              <a:tabLst/>
              <a:defRPr sz="2300">
                <a:latin typeface="Avenir Book"/>
                <a:ea typeface="Avenir Book"/>
                <a:cs typeface="Avenir Book"/>
                <a:sym typeface="Avenir Book"/>
              </a:defRPr>
            </a:pPr>
            <a:endParaRPr kumimoji="0" lang="en-GB" sz="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venir Book"/>
            </a:endParaRPr>
          </a:p>
          <a:p>
            <a:pPr marL="0" marR="0" lvl="0" indent="-391159" algn="l" defTabSz="914400" rtl="0" eaLnBrk="1" fontAlgn="auto" latinLnBrk="0" hangingPunct="1">
              <a:lnSpc>
                <a:spcPct val="80000"/>
              </a:lnSpc>
              <a:spcBef>
                <a:spcPts val="800"/>
              </a:spcBef>
              <a:spcAft>
                <a:spcPts val="0"/>
              </a:spcAft>
              <a:buClrTx/>
              <a:buSzTx/>
              <a:buFontTx/>
              <a:buNone/>
              <a:tabLst/>
              <a:defRPr sz="2300">
                <a:latin typeface="Avenir Book"/>
                <a:ea typeface="Avenir Book"/>
                <a:cs typeface="Avenir Book"/>
                <a:sym typeface="Avenir Book"/>
              </a:defRPr>
            </a:pPr>
            <a:r>
              <a:rPr lang="cy-gb" sz="2000" b="0"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Avenir Book"/>
              </a:rPr>
              <a:t>Lle bo modd, ceisiwch osgoi gadael gliniaduron mewn cerbydau pan na fydd neb yn gofalu amdanyn nhw.  Os na ellir osgoi hynny, storiwch eich dyfais mor ddiogel â phosib ac o’r golwg, a sicrhewch nad oes data personol yn cael ei storio ar y gyriant caled.</a:t>
            </a:r>
          </a:p>
          <a:p>
            <a:pPr marL="0" marR="0" lvl="0" indent="-391159" algn="l" defTabSz="914400" rtl="0" eaLnBrk="1" fontAlgn="auto" latinLnBrk="0" hangingPunct="1">
              <a:lnSpc>
                <a:spcPct val="80000"/>
              </a:lnSpc>
              <a:spcBef>
                <a:spcPts val="800"/>
              </a:spcBef>
              <a:spcAft>
                <a:spcPts val="0"/>
              </a:spcAft>
              <a:buClrTx/>
              <a:buSzTx/>
              <a:buFontTx/>
              <a:buNone/>
              <a:tabLst/>
              <a:defRPr sz="2300">
                <a:latin typeface="Avenir Book"/>
                <a:ea typeface="Avenir Book"/>
                <a:cs typeface="Avenir Book"/>
                <a:sym typeface="Avenir Book"/>
              </a:defRPr>
            </a:pPr>
            <a:endParaRPr kumimoji="0" lang="en-GB"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venir Book"/>
            </a:endParaRPr>
          </a:p>
        </p:txBody>
      </p:sp>
      <p:pic>
        <p:nvPicPr>
          <p:cNvPr id="7" name="Picture 6" descr="A picture containing drawing&#10;&#10;Description automatically generated">
            <a:extLst>
              <a:ext uri="{FF2B5EF4-FFF2-40B4-BE49-F238E27FC236}">
                <a16:creationId xmlns:a16="http://schemas.microsoft.com/office/drawing/2014/main" id="{700DB484-B9EB-3541-B293-6FC9FBACE8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95603" y="6221505"/>
            <a:ext cx="2709527" cy="464893"/>
          </a:xfrm>
          <a:prstGeom prst="rect">
            <a:avLst/>
          </a:prstGeom>
        </p:spPr>
      </p:pic>
    </p:spTree>
    <p:extLst>
      <p:ext uri="{BB962C8B-B14F-4D97-AF65-F5344CB8AC3E}">
        <p14:creationId xmlns:p14="http://schemas.microsoft.com/office/powerpoint/2010/main" val="1244377559"/>
      </p:ext>
    </p:extLst>
  </p:cSld>
  <p:clrMapOvr>
    <a:overrideClrMapping bg1="dk1" tx1="lt1" bg2="dk2" tx2="lt2" accent1="accent1" accent2="accent2" accent3="accent3" accent4="accent4" accent5="accent5" accent6="accent6" hlink="hlink" folHlink="folHlink"/>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3043E-8C42-6948-B35E-58D6736AE581}"/>
              </a:ext>
            </a:extLst>
          </p:cNvPr>
          <p:cNvSpPr>
            <a:spLocks noGrp="1"/>
          </p:cNvSpPr>
          <p:nvPr>
            <p:ph type="title"/>
          </p:nvPr>
        </p:nvSpPr>
        <p:spPr>
          <a:xfrm>
            <a:off x="694315" y="381001"/>
            <a:ext cx="4524973" cy="911772"/>
          </a:xfrm>
        </p:spPr>
        <p:txBody>
          <a:bodyPr vert="horz" lIns="91440" tIns="45720" rIns="91440" bIns="45720" rtlCol="0" anchor="t">
            <a:normAutofit fontScale="90000"/>
          </a:bodyPr>
          <a:lstStyle/>
          <a:p>
            <a:pPr rtl="0"/>
            <a:r>
              <a:rPr lang="cy-gb" sz="4800"/>
              <a:t>Cwestiynau</a:t>
            </a:r>
            <a:br>
              <a:rPr lang="en-US" sz="4800" dirty="0"/>
            </a:br>
            <a:endParaRPr lang="en-US" sz="4800" dirty="0"/>
          </a:p>
        </p:txBody>
      </p:sp>
      <p:sp>
        <p:nvSpPr>
          <p:cNvPr id="49" name="Freeform: Shape 48">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Quizzical burrowing owl looking forward">
            <a:extLst>
              <a:ext uri="{FF2B5EF4-FFF2-40B4-BE49-F238E27FC236}">
                <a16:creationId xmlns:a16="http://schemas.microsoft.com/office/drawing/2014/main" id="{FE995E4C-3009-7F49-A650-C2ED433BE1DB}"/>
              </a:ext>
            </a:extLst>
          </p:cNvPr>
          <p:cNvPicPr>
            <a:picLocks noChangeAspect="1"/>
          </p:cNvPicPr>
          <p:nvPr/>
        </p:nvPicPr>
        <p:blipFill rotWithShape="1">
          <a:blip r:embed="rId3"/>
          <a:srcRect r="32065" b="-2"/>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3" name="Rectangle 2">
            <a:extLst>
              <a:ext uri="{FF2B5EF4-FFF2-40B4-BE49-F238E27FC236}">
                <a16:creationId xmlns:a16="http://schemas.microsoft.com/office/drawing/2014/main" id="{505F1D46-4401-4341-999D-83B04207C273}"/>
              </a:ext>
            </a:extLst>
          </p:cNvPr>
          <p:cNvSpPr/>
          <p:nvPr/>
        </p:nvSpPr>
        <p:spPr>
          <a:xfrm>
            <a:off x="694315" y="1450429"/>
            <a:ext cx="4949741" cy="1077218"/>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sz="3200" b="0" i="0" u="none" strike="noStrike" kern="1200" cap="none" spc="0" normalizeH="0" noProof="0" dirty="0">
                <a:ln>
                  <a:noFill/>
                </a:ln>
                <a:solidFill>
                  <a:prstClr val="white"/>
                </a:solidFill>
                <a:effectLst/>
                <a:uLnTx/>
                <a:uFillTx/>
                <a:latin typeface="Calibri" panose="020F0502020204030204"/>
                <a:ea typeface="+mn-ea"/>
                <a:cs typeface="+mn-cs"/>
              </a:rPr>
              <a:t>Am ba mor hir ddylech chi gadw data personol?</a:t>
            </a:r>
          </a:p>
        </p:txBody>
      </p:sp>
      <p:sp>
        <p:nvSpPr>
          <p:cNvPr id="5" name="Rectangle 4">
            <a:extLst>
              <a:ext uri="{FF2B5EF4-FFF2-40B4-BE49-F238E27FC236}">
                <a16:creationId xmlns:a16="http://schemas.microsoft.com/office/drawing/2014/main" id="{84C8D3A7-914B-A34C-B5CF-718C0747E57F}"/>
              </a:ext>
            </a:extLst>
          </p:cNvPr>
          <p:cNvSpPr/>
          <p:nvPr/>
        </p:nvSpPr>
        <p:spPr>
          <a:xfrm>
            <a:off x="694315" y="3429000"/>
            <a:ext cx="5382179" cy="1938992"/>
          </a:xfrm>
          <a:prstGeom prst="rect">
            <a:avLst/>
          </a:prstGeom>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y-gb" sz="2400" b="0" i="0" u="none" strike="noStrike" kern="1200" cap="none" spc="0" normalizeH="0" noProof="0" dirty="0">
                <a:ln>
                  <a:noFill/>
                </a:ln>
                <a:solidFill>
                  <a:prstClr val="white"/>
                </a:solidFill>
                <a:effectLst/>
                <a:uLnTx/>
                <a:uFillTx/>
                <a:latin typeface="Calibri" panose="020F0502020204030204"/>
                <a:ea typeface="+mn-ea"/>
                <a:cs typeface="+mn-cs"/>
              </a:rPr>
              <a:t>Am byth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y-gb" sz="2400" b="0" i="0" u="none" strike="noStrike" kern="1200" cap="none" spc="0" normalizeH="0" noProof="0" dirty="0">
                <a:ln>
                  <a:noFill/>
                </a:ln>
                <a:solidFill>
                  <a:prstClr val="white"/>
                </a:solidFill>
                <a:effectLst/>
                <a:uLnTx/>
                <a:uFillTx/>
                <a:latin typeface="Calibri" panose="020F0502020204030204"/>
                <a:ea typeface="+mn-ea"/>
                <a:cs typeface="+mn-cs"/>
              </a:rPr>
              <a:t>Dileu ar unwaith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y-gb" sz="2400" b="0" i="0" u="none" strike="noStrike" kern="1200" cap="none" spc="0" normalizeH="0" noProof="0" dirty="0">
                <a:ln>
                  <a:noFill/>
                </a:ln>
                <a:solidFill>
                  <a:prstClr val="white"/>
                </a:solidFill>
                <a:effectLst/>
                <a:uLnTx/>
                <a:uFillTx/>
                <a:latin typeface="Calibri" panose="020F0502020204030204"/>
                <a:ea typeface="+mn-ea"/>
                <a:cs typeface="+mn-cs"/>
              </a:rPr>
              <a:t>Cyhyd ag y bydd ei angen ar y sefydliad</a:t>
            </a:r>
          </a:p>
        </p:txBody>
      </p:sp>
    </p:spTree>
    <p:extLst>
      <p:ext uri="{BB962C8B-B14F-4D97-AF65-F5344CB8AC3E}">
        <p14:creationId xmlns:p14="http://schemas.microsoft.com/office/powerpoint/2010/main" val="1071389020"/>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FEF571-FBF1-76E3-E66E-9B37C533F670}"/>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2303987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11446375" y="-2505"/>
            <a:ext cx="749080" cy="749080"/>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57615" y="746575"/>
            <a:ext cx="777519" cy="777519"/>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10686982" y="-12818"/>
            <a:ext cx="759393" cy="759393"/>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flipH="1">
            <a:off x="11651573" y="948065"/>
            <a:ext cx="741663" cy="374540"/>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278" y="6304951"/>
            <a:ext cx="1106099" cy="553049"/>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V="1">
            <a:off x="-9278" y="5751902"/>
            <a:ext cx="1106099" cy="553049"/>
          </a:xfrm>
          <a:prstGeom prst="rect">
            <a:avLst/>
          </a:prstGeom>
        </p:spPr>
      </p:pic>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31769" y="5206916"/>
            <a:ext cx="544986" cy="544986"/>
          </a:xfrm>
          <a:prstGeom prst="rect">
            <a:avLst/>
          </a:prstGeom>
        </p:spPr>
      </p:pic>
      <p:pic>
        <p:nvPicPr>
          <p:cNvPr id="19" name="Picture 1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flipV="1">
            <a:off x="1096821" y="6335505"/>
            <a:ext cx="522495" cy="522495"/>
          </a:xfrm>
          <a:prstGeom prst="rect">
            <a:avLst/>
          </a:prstGeom>
        </p:spPr>
      </p:pic>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5838" y="4636209"/>
            <a:ext cx="570707" cy="570707"/>
          </a:xfrm>
          <a:prstGeom prst="rect">
            <a:avLst/>
          </a:prstGeom>
        </p:spPr>
      </p:pic>
      <p:sp>
        <p:nvSpPr>
          <p:cNvPr id="21" name="TextBox 21"/>
          <p:cNvSpPr txBox="1"/>
          <p:nvPr/>
        </p:nvSpPr>
        <p:spPr>
          <a:xfrm>
            <a:off x="1505019" y="638625"/>
            <a:ext cx="9181963" cy="941861"/>
          </a:xfrm>
          <a:prstGeom prst="rect">
            <a:avLst/>
          </a:prstGeom>
        </p:spPr>
        <p:txBody>
          <a:bodyPr lIns="0" tIns="0" rIns="0" bIns="0" rtlCol="0" anchor="t">
            <a:spAutoFit/>
          </a:bodyPr>
          <a:lstStyle/>
          <a:p>
            <a:pPr algn="ctr" rtl="0">
              <a:lnSpc>
                <a:spcPts val="8041"/>
              </a:lnSpc>
              <a:spcBef>
                <a:spcPct val="0"/>
              </a:spcBef>
            </a:pPr>
            <a:r>
              <a:rPr lang="cy-gb" sz="5744">
                <a:solidFill>
                  <a:schemeClr val="bg1"/>
                </a:solidFill>
                <a:latin typeface="Fredoka One"/>
              </a:rPr>
              <a:t>Cwrdd â Thîm BLC</a:t>
            </a:r>
          </a:p>
        </p:txBody>
      </p:sp>
      <p:sp>
        <p:nvSpPr>
          <p:cNvPr id="24" name="TextBox 24"/>
          <p:cNvSpPr txBox="1"/>
          <p:nvPr/>
        </p:nvSpPr>
        <p:spPr>
          <a:xfrm>
            <a:off x="6097815" y="5049455"/>
            <a:ext cx="3159293" cy="371320"/>
          </a:xfrm>
          <a:prstGeom prst="rect">
            <a:avLst/>
          </a:prstGeom>
        </p:spPr>
        <p:txBody>
          <a:bodyPr lIns="0" tIns="0" rIns="0" bIns="0" rtlCol="0" anchor="t">
            <a:spAutoFit/>
          </a:bodyPr>
          <a:lstStyle/>
          <a:p>
            <a:pPr algn="ctr" rtl="0">
              <a:lnSpc>
                <a:spcPts val="3094"/>
              </a:lnSpc>
              <a:spcBef>
                <a:spcPct val="0"/>
              </a:spcBef>
            </a:pPr>
            <a:r>
              <a:rPr lang="cy-gb" sz="2210" dirty="0">
                <a:solidFill>
                  <a:srgbClr val="555555"/>
                </a:solidFill>
                <a:latin typeface="Open Sans Light"/>
              </a:rPr>
              <a:t>Jack Mayers</a:t>
            </a:r>
          </a:p>
        </p:txBody>
      </p:sp>
      <p:sp>
        <p:nvSpPr>
          <p:cNvPr id="27" name="TextBox 27"/>
          <p:cNvSpPr txBox="1"/>
          <p:nvPr/>
        </p:nvSpPr>
        <p:spPr>
          <a:xfrm>
            <a:off x="5882287" y="5488612"/>
            <a:ext cx="3590349" cy="371320"/>
          </a:xfrm>
          <a:prstGeom prst="rect">
            <a:avLst/>
          </a:prstGeom>
        </p:spPr>
        <p:txBody>
          <a:bodyPr lIns="0" tIns="0" rIns="0" bIns="0" rtlCol="0" anchor="t">
            <a:spAutoFit/>
          </a:bodyPr>
          <a:lstStyle/>
          <a:p>
            <a:pPr algn="ctr" rtl="0">
              <a:lnSpc>
                <a:spcPts val="3094"/>
              </a:lnSpc>
              <a:spcBef>
                <a:spcPct val="0"/>
              </a:spcBef>
            </a:pPr>
            <a:r>
              <a:rPr lang="cy-gb" sz="2210" dirty="0">
                <a:solidFill>
                  <a:srgbClr val="555555"/>
                </a:solidFill>
                <a:latin typeface="Open Sans Light"/>
              </a:rPr>
              <a:t>BLC</a:t>
            </a:r>
          </a:p>
        </p:txBody>
      </p:sp>
      <p:pic>
        <p:nvPicPr>
          <p:cNvPr id="33" name="Picture 32" descr="A person with the arms crossed&#10;&#10;Description automatically generated with medium confidence">
            <a:extLst>
              <a:ext uri="{FF2B5EF4-FFF2-40B4-BE49-F238E27FC236}">
                <a16:creationId xmlns:a16="http://schemas.microsoft.com/office/drawing/2014/main" id="{DB1716DE-270E-4AD8-F730-119CD36B37C2}"/>
              </a:ext>
            </a:extLst>
          </p:cNvPr>
          <p:cNvPicPr>
            <a:picLocks noChangeAspect="1"/>
          </p:cNvPicPr>
          <p:nvPr/>
        </p:nvPicPr>
        <p:blipFill rotWithShape="1">
          <a:blip r:embed="rId18">
            <a:duotone>
              <a:schemeClr val="accent2">
                <a:shade val="45000"/>
                <a:satMod val="135000"/>
              </a:schemeClr>
              <a:prstClr val="white"/>
            </a:duotone>
            <a:extLst>
              <a:ext uri="{28A0092B-C50C-407E-A947-70E740481C1C}">
                <a14:useLocalDpi xmlns:a14="http://schemas.microsoft.com/office/drawing/2010/main" val="0"/>
              </a:ext>
            </a:extLst>
          </a:blip>
          <a:srcRect l="11234" t="8295" r="10247" b="24076"/>
          <a:stretch/>
        </p:blipFill>
        <p:spPr>
          <a:xfrm>
            <a:off x="6500220" y="2261762"/>
            <a:ext cx="2106172" cy="2267571"/>
          </a:xfrm>
          <a:prstGeom prst="ellipse">
            <a:avLst/>
          </a:prstGeom>
        </p:spPr>
      </p:pic>
      <p:sp>
        <p:nvSpPr>
          <p:cNvPr id="37" name="TextBox 25">
            <a:extLst>
              <a:ext uri="{FF2B5EF4-FFF2-40B4-BE49-F238E27FC236}">
                <a16:creationId xmlns:a16="http://schemas.microsoft.com/office/drawing/2014/main" id="{DDD214A1-786E-8A98-B042-4C9006207965}"/>
              </a:ext>
            </a:extLst>
          </p:cNvPr>
          <p:cNvSpPr txBox="1"/>
          <p:nvPr/>
        </p:nvSpPr>
        <p:spPr>
          <a:xfrm>
            <a:off x="807205" y="4957363"/>
            <a:ext cx="1714368" cy="371320"/>
          </a:xfrm>
          <a:prstGeom prst="rect">
            <a:avLst/>
          </a:prstGeom>
        </p:spPr>
        <p:txBody>
          <a:bodyPr lIns="0" tIns="0" rIns="0" bIns="0" rtlCol="0" anchor="t">
            <a:spAutoFit/>
          </a:bodyPr>
          <a:lstStyle/>
          <a:p>
            <a:pPr algn="ctr" rtl="0">
              <a:lnSpc>
                <a:spcPts val="3094"/>
              </a:lnSpc>
              <a:spcBef>
                <a:spcPct val="0"/>
              </a:spcBef>
            </a:pPr>
            <a:r>
              <a:rPr lang="cy-gb" sz="2210" dirty="0">
                <a:solidFill>
                  <a:srgbClr val="555555"/>
                </a:solidFill>
                <a:latin typeface="Open Sans Light"/>
              </a:rPr>
              <a:t>Rich Harris</a:t>
            </a:r>
          </a:p>
        </p:txBody>
      </p:sp>
      <p:sp>
        <p:nvSpPr>
          <p:cNvPr id="38" name="TextBox 28">
            <a:extLst>
              <a:ext uri="{FF2B5EF4-FFF2-40B4-BE49-F238E27FC236}">
                <a16:creationId xmlns:a16="http://schemas.microsoft.com/office/drawing/2014/main" id="{5413F2C0-46DE-D159-63CE-211FD363E40C}"/>
              </a:ext>
            </a:extLst>
          </p:cNvPr>
          <p:cNvSpPr txBox="1"/>
          <p:nvPr/>
        </p:nvSpPr>
        <p:spPr>
          <a:xfrm>
            <a:off x="221067" y="5396520"/>
            <a:ext cx="2886645" cy="371320"/>
          </a:xfrm>
          <a:prstGeom prst="rect">
            <a:avLst/>
          </a:prstGeom>
        </p:spPr>
        <p:txBody>
          <a:bodyPr lIns="0" tIns="0" rIns="0" bIns="0" rtlCol="0" anchor="t">
            <a:spAutoFit/>
          </a:bodyPr>
          <a:lstStyle/>
          <a:p>
            <a:pPr algn="ctr" rtl="0">
              <a:lnSpc>
                <a:spcPts val="3094"/>
              </a:lnSpc>
              <a:spcBef>
                <a:spcPct val="0"/>
              </a:spcBef>
            </a:pPr>
            <a:r>
              <a:rPr lang="cy-gb" sz="2210" dirty="0">
                <a:solidFill>
                  <a:srgbClr val="555555"/>
                </a:solidFill>
                <a:latin typeface="Open Sans Light"/>
              </a:rPr>
              <a:t>BLC</a:t>
            </a:r>
          </a:p>
        </p:txBody>
      </p:sp>
      <p:pic>
        <p:nvPicPr>
          <p:cNvPr id="39" name="Picture 38">
            <a:extLst>
              <a:ext uri="{FF2B5EF4-FFF2-40B4-BE49-F238E27FC236}">
                <a16:creationId xmlns:a16="http://schemas.microsoft.com/office/drawing/2014/main" id="{2E2C617C-D6D2-91D9-27A9-31D97174CF49}"/>
              </a:ext>
            </a:extLst>
          </p:cNvPr>
          <p:cNvPicPr>
            <a:picLocks noChangeAspect="1"/>
          </p:cNvPicPr>
          <p:nvPr/>
        </p:nvPicPr>
        <p:blipFill>
          <a:blip r:embed="rId19">
            <a:duotone>
              <a:schemeClr val="accent1">
                <a:shade val="45000"/>
                <a:satMod val="135000"/>
              </a:schemeClr>
              <a:prstClr val="white"/>
            </a:duotone>
            <a:extLst>
              <a:ext uri="{28A0092B-C50C-407E-A947-70E740481C1C}">
                <a14:useLocalDpi xmlns:a14="http://schemas.microsoft.com/office/drawing/2010/main" val="0"/>
              </a:ext>
            </a:extLst>
          </a:blip>
          <a:srcRect t="14503" b="14503"/>
          <a:stretch/>
        </p:blipFill>
        <p:spPr>
          <a:xfrm>
            <a:off x="564869" y="2261761"/>
            <a:ext cx="2096689" cy="2267571"/>
          </a:xfrm>
          <a:prstGeom prst="ellipse">
            <a:avLst/>
          </a:prstGeom>
        </p:spPr>
      </p:pic>
      <p:sp>
        <p:nvSpPr>
          <p:cNvPr id="42" name="TextBox 24">
            <a:extLst>
              <a:ext uri="{FF2B5EF4-FFF2-40B4-BE49-F238E27FC236}">
                <a16:creationId xmlns:a16="http://schemas.microsoft.com/office/drawing/2014/main" id="{74335CB4-5698-A1D2-4C3C-FFE937C8E084}"/>
              </a:ext>
            </a:extLst>
          </p:cNvPr>
          <p:cNvSpPr txBox="1"/>
          <p:nvPr/>
        </p:nvSpPr>
        <p:spPr>
          <a:xfrm>
            <a:off x="3095153" y="4981618"/>
            <a:ext cx="3159293" cy="371320"/>
          </a:xfrm>
          <a:prstGeom prst="rect">
            <a:avLst/>
          </a:prstGeom>
        </p:spPr>
        <p:txBody>
          <a:bodyPr lIns="0" tIns="0" rIns="0" bIns="0" rtlCol="0" anchor="t">
            <a:spAutoFit/>
          </a:bodyPr>
          <a:lstStyle/>
          <a:p>
            <a:pPr algn="ctr" rtl="0">
              <a:lnSpc>
                <a:spcPts val="3094"/>
              </a:lnSpc>
              <a:spcBef>
                <a:spcPct val="0"/>
              </a:spcBef>
            </a:pPr>
            <a:r>
              <a:rPr lang="cy-gb" sz="2210" dirty="0">
                <a:solidFill>
                  <a:srgbClr val="555555"/>
                </a:solidFill>
                <a:latin typeface="Open Sans Light"/>
              </a:rPr>
              <a:t>Gwenno Jones</a:t>
            </a:r>
          </a:p>
        </p:txBody>
      </p:sp>
      <p:sp>
        <p:nvSpPr>
          <p:cNvPr id="43" name="TextBox 27">
            <a:extLst>
              <a:ext uri="{FF2B5EF4-FFF2-40B4-BE49-F238E27FC236}">
                <a16:creationId xmlns:a16="http://schemas.microsoft.com/office/drawing/2014/main" id="{11993841-DB5D-198B-9036-5FD174A56E7B}"/>
              </a:ext>
            </a:extLst>
          </p:cNvPr>
          <p:cNvSpPr txBox="1"/>
          <p:nvPr/>
        </p:nvSpPr>
        <p:spPr>
          <a:xfrm>
            <a:off x="2879625" y="5420775"/>
            <a:ext cx="3590349" cy="371320"/>
          </a:xfrm>
          <a:prstGeom prst="rect">
            <a:avLst/>
          </a:prstGeom>
        </p:spPr>
        <p:txBody>
          <a:bodyPr lIns="0" tIns="0" rIns="0" bIns="0" rtlCol="0" anchor="t">
            <a:spAutoFit/>
          </a:bodyPr>
          <a:lstStyle/>
          <a:p>
            <a:pPr algn="ctr" rtl="0">
              <a:lnSpc>
                <a:spcPts val="3094"/>
              </a:lnSpc>
              <a:spcBef>
                <a:spcPct val="0"/>
              </a:spcBef>
            </a:pPr>
            <a:r>
              <a:rPr lang="cy-gb" sz="2210" dirty="0">
                <a:solidFill>
                  <a:srgbClr val="555555"/>
                </a:solidFill>
                <a:latin typeface="Open Sans Light"/>
              </a:rPr>
              <a:t>Tramshed Tech</a:t>
            </a:r>
          </a:p>
        </p:txBody>
      </p:sp>
      <p:pic>
        <p:nvPicPr>
          <p:cNvPr id="44" name="Picture 43">
            <a:extLst>
              <a:ext uri="{FF2B5EF4-FFF2-40B4-BE49-F238E27FC236}">
                <a16:creationId xmlns:a16="http://schemas.microsoft.com/office/drawing/2014/main" id="{4AF242F4-9BF3-90B2-96EF-517B996F2737}"/>
              </a:ext>
            </a:extLst>
          </p:cNvPr>
          <p:cNvPicPr>
            <a:picLocks noChangeAspect="1"/>
          </p:cNvPicPr>
          <p:nvPr/>
        </p:nvPicPr>
        <p:blipFill>
          <a:blip r:embed="rId20">
            <a:duotone>
              <a:schemeClr val="accent3">
                <a:shade val="45000"/>
                <a:satMod val="135000"/>
              </a:schemeClr>
              <a:prstClr val="white"/>
            </a:duotone>
            <a:extLst>
              <a:ext uri="{28A0092B-C50C-407E-A947-70E740481C1C}">
                <a14:useLocalDpi xmlns:a14="http://schemas.microsoft.com/office/drawing/2010/main" val="0"/>
              </a:ext>
            </a:extLst>
          </a:blip>
          <a:srcRect l="3559" r="3559"/>
          <a:stretch/>
        </p:blipFill>
        <p:spPr>
          <a:xfrm>
            <a:off x="3527803" y="2261761"/>
            <a:ext cx="2106172" cy="2267571"/>
          </a:xfrm>
          <a:prstGeom prst="ellipse">
            <a:avLst/>
          </a:prstGeom>
        </p:spPr>
      </p:pic>
      <p:pic>
        <p:nvPicPr>
          <p:cNvPr id="25" name="Picture 24">
            <a:extLst>
              <a:ext uri="{FF2B5EF4-FFF2-40B4-BE49-F238E27FC236}">
                <a16:creationId xmlns:a16="http://schemas.microsoft.com/office/drawing/2014/main" id="{E9E860C4-8D13-53CB-64FA-29BF27C77F79}"/>
              </a:ext>
            </a:extLst>
          </p:cNvPr>
          <p:cNvPicPr>
            <a:picLocks noChangeAspect="1"/>
          </p:cNvPicPr>
          <p:nvPr/>
        </p:nvPicPr>
        <p:blipFill>
          <a:blip r:embed="rId21">
            <a:duotone>
              <a:schemeClr val="accent1">
                <a:shade val="45000"/>
                <a:satMod val="135000"/>
              </a:schemeClr>
              <a:prstClr val="white"/>
            </a:duotone>
            <a:extLst>
              <a:ext uri="{28A0092B-C50C-407E-A947-70E740481C1C}">
                <a14:useLocalDpi xmlns:a14="http://schemas.microsoft.com/office/drawing/2010/main" val="0"/>
              </a:ext>
            </a:extLst>
          </a:blip>
          <a:srcRect l="3559" r="3559"/>
          <a:stretch/>
        </p:blipFill>
        <p:spPr>
          <a:xfrm>
            <a:off x="9578470" y="2231929"/>
            <a:ext cx="2106172" cy="2267571"/>
          </a:xfrm>
          <a:prstGeom prst="ellipse">
            <a:avLst/>
          </a:prstGeom>
        </p:spPr>
      </p:pic>
      <p:sp>
        <p:nvSpPr>
          <p:cNvPr id="26" name="TextBox 24">
            <a:extLst>
              <a:ext uri="{FF2B5EF4-FFF2-40B4-BE49-F238E27FC236}">
                <a16:creationId xmlns:a16="http://schemas.microsoft.com/office/drawing/2014/main" id="{23E717CF-5033-828C-8DC1-1071E039F435}"/>
              </a:ext>
            </a:extLst>
          </p:cNvPr>
          <p:cNvSpPr txBox="1"/>
          <p:nvPr/>
        </p:nvSpPr>
        <p:spPr>
          <a:xfrm>
            <a:off x="9107335" y="4787696"/>
            <a:ext cx="3159293" cy="768865"/>
          </a:xfrm>
          <a:prstGeom prst="rect">
            <a:avLst/>
          </a:prstGeom>
        </p:spPr>
        <p:txBody>
          <a:bodyPr lIns="0" tIns="0" rIns="0" bIns="0" rtlCol="0" anchor="t">
            <a:spAutoFit/>
          </a:bodyPr>
          <a:lstStyle/>
          <a:p>
            <a:pPr algn="ctr" rtl="0">
              <a:lnSpc>
                <a:spcPts val="3094"/>
              </a:lnSpc>
              <a:spcBef>
                <a:spcPct val="0"/>
              </a:spcBef>
            </a:pPr>
            <a:r>
              <a:rPr lang="cy-gb" sz="1600" b="1" dirty="0">
                <a:solidFill>
                  <a:srgbClr val="FF0000"/>
                </a:solidFill>
                <a:latin typeface="Open Sans Light"/>
              </a:rPr>
              <a:t>Siaradwr Gwadd</a:t>
            </a:r>
          </a:p>
          <a:p>
            <a:pPr algn="ctr" rtl="0">
              <a:lnSpc>
                <a:spcPts val="3094"/>
              </a:lnSpc>
              <a:spcBef>
                <a:spcPct val="0"/>
              </a:spcBef>
            </a:pPr>
            <a:r>
              <a:rPr lang="cy-GB" sz="2210" dirty="0">
                <a:solidFill>
                  <a:srgbClr val="555555"/>
                </a:solidFill>
                <a:latin typeface="Open Sans Light"/>
              </a:rPr>
              <a:t>Regina Johnys</a:t>
            </a:r>
            <a:endParaRPr lang="cy-gb" sz="2210" dirty="0">
              <a:solidFill>
                <a:srgbClr val="555555"/>
              </a:solidFill>
              <a:latin typeface="Open Sans Light"/>
            </a:endParaRPr>
          </a:p>
        </p:txBody>
      </p:sp>
      <p:sp>
        <p:nvSpPr>
          <p:cNvPr id="28" name="TextBox 27">
            <a:extLst>
              <a:ext uri="{FF2B5EF4-FFF2-40B4-BE49-F238E27FC236}">
                <a16:creationId xmlns:a16="http://schemas.microsoft.com/office/drawing/2014/main" id="{9BAAEA75-8CF0-6A47-211A-DC58F02D412A}"/>
              </a:ext>
            </a:extLst>
          </p:cNvPr>
          <p:cNvSpPr txBox="1"/>
          <p:nvPr/>
        </p:nvSpPr>
        <p:spPr>
          <a:xfrm>
            <a:off x="8891807" y="5606435"/>
            <a:ext cx="3590349" cy="371320"/>
          </a:xfrm>
          <a:prstGeom prst="rect">
            <a:avLst/>
          </a:prstGeom>
        </p:spPr>
        <p:txBody>
          <a:bodyPr lIns="0" tIns="0" rIns="0" bIns="0" rtlCol="0" anchor="t">
            <a:spAutoFit/>
          </a:bodyPr>
          <a:lstStyle/>
          <a:p>
            <a:pPr algn="ctr" rtl="0">
              <a:lnSpc>
                <a:spcPts val="3094"/>
              </a:lnSpc>
              <a:spcBef>
                <a:spcPct val="0"/>
              </a:spcBef>
            </a:pPr>
            <a:r>
              <a:rPr lang="cy-gb" sz="2200" dirty="0">
                <a:solidFill>
                  <a:srgbClr val="555555"/>
                </a:solidFill>
                <a:latin typeface="Open Sans Light"/>
              </a:rPr>
              <a:t>DataBasix</a:t>
            </a:r>
            <a:endParaRPr lang="en-US" sz="2210" dirty="0" err="1">
              <a:solidFill>
                <a:srgbClr val="555555"/>
              </a:solidFill>
              <a:latin typeface="Open Sans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37" grpId="0"/>
      <p:bldP spid="38" grpId="0"/>
      <p:bldP spid="42" grpId="0"/>
      <p:bldP spid="43" grpId="0"/>
      <p:bldP spid="26" grpId="0"/>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Colleagues discussing ideas in a modern office">
            <a:extLst>
              <a:ext uri="{FF2B5EF4-FFF2-40B4-BE49-F238E27FC236}">
                <a16:creationId xmlns:a16="http://schemas.microsoft.com/office/drawing/2014/main" id="{2FE3027D-36F6-AB40-ACBE-68A2EFB4562F}"/>
              </a:ext>
            </a:extLst>
          </p:cNvPr>
          <p:cNvPicPr>
            <a:picLocks noChangeAspect="1"/>
          </p:cNvPicPr>
          <p:nvPr/>
        </p:nvPicPr>
        <p:blipFill>
          <a:blip r:embed="rId3"/>
          <a:srcRect l="15895" r="15895"/>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30" name="Freeform: Shape 32">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Freeform: Shape 34">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7B078695-EA10-394D-ACF9-16F9F2933585}"/>
              </a:ext>
            </a:extLst>
          </p:cNvPr>
          <p:cNvSpPr>
            <a:spLocks noGrp="1"/>
          </p:cNvSpPr>
          <p:nvPr>
            <p:ph type="title"/>
          </p:nvPr>
        </p:nvSpPr>
        <p:spPr>
          <a:xfrm>
            <a:off x="6801434" y="398761"/>
            <a:ext cx="4819952" cy="1325563"/>
          </a:xfrm>
        </p:spPr>
        <p:txBody>
          <a:bodyPr vert="horz" lIns="91440" tIns="45720" rIns="91440" bIns="45720" rtlCol="0" anchor="ctr">
            <a:normAutofit/>
          </a:bodyPr>
          <a:lstStyle/>
          <a:p>
            <a:pPr rtl="0"/>
            <a:r>
              <a:rPr lang="cy-gb" b="1"/>
              <a:t>Atebolrwydd</a:t>
            </a:r>
          </a:p>
        </p:txBody>
      </p:sp>
      <p:graphicFrame>
        <p:nvGraphicFramePr>
          <p:cNvPr id="12" name="Content Placeholder 2">
            <a:extLst>
              <a:ext uri="{FF2B5EF4-FFF2-40B4-BE49-F238E27FC236}">
                <a16:creationId xmlns:a16="http://schemas.microsoft.com/office/drawing/2014/main" id="{B63B3FEB-6E39-474C-907E-D7280CAD5770}"/>
              </a:ext>
            </a:extLst>
          </p:cNvPr>
          <p:cNvGraphicFramePr>
            <a:graphicFrameLocks/>
          </p:cNvGraphicFramePr>
          <p:nvPr/>
        </p:nvGraphicFramePr>
        <p:xfrm>
          <a:off x="6095999" y="1491568"/>
          <a:ext cx="5867291" cy="4676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97373353"/>
      </p:ext>
    </p:extLst>
  </p:cSld>
  <p:clrMapOvr>
    <a:overrideClrMapping bg1="dk1" tx1="lt1" bg2="dk2" tx2="lt2" accent1="accent1" accent2="accent2" accent3="accent3" accent4="accent4" accent5="accent5" accent6="accent6" hlink="hlink" folHlink="folHlink"/>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Exchanging ideas in the boardroom">
            <a:extLst>
              <a:ext uri="{FF2B5EF4-FFF2-40B4-BE49-F238E27FC236}">
                <a16:creationId xmlns:a16="http://schemas.microsoft.com/office/drawing/2014/main" id="{2FE3027D-36F6-AB40-ACBE-68A2EFB4562F}"/>
              </a:ext>
            </a:extLst>
          </p:cNvPr>
          <p:cNvPicPr>
            <a:picLocks noChangeAspect="1"/>
          </p:cNvPicPr>
          <p:nvPr/>
        </p:nvPicPr>
        <p:blipFill>
          <a:blip r:embed="rId3"/>
          <a:srcRect l="15895" r="15895"/>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68" name="Freeform: Shape 167">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0" name="Freeform: Shape 169">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What will you learn today?"/>
          <p:cNvSpPr txBox="1">
            <a:spLocks noGrp="1"/>
          </p:cNvSpPr>
          <p:nvPr>
            <p:ph type="title"/>
          </p:nvPr>
        </p:nvSpPr>
        <p:spPr>
          <a:xfrm>
            <a:off x="6657416" y="515140"/>
            <a:ext cx="4963970" cy="1325563"/>
          </a:xfrm>
          <a:prstGeom prst="rect">
            <a:avLst/>
          </a:prstGeom>
        </p:spPr>
        <p:txBody>
          <a:bodyPr vert="horz" lIns="91440" tIns="45720" rIns="91440" bIns="45720" rtlCol="0" anchor="ctr">
            <a:normAutofit fontScale="90000"/>
          </a:bodyPr>
          <a:lstStyle>
            <a:lvl1pPr defTabSz="514095">
              <a:defRPr sz="7040"/>
            </a:lvl1pPr>
          </a:lstStyle>
          <a:p>
            <a:pPr defTabSz="914400" rtl="0"/>
            <a:r>
              <a:rPr lang="cy-gb" sz="4400" b="1"/>
              <a:t>Beth yw Mynediad Diawdurdod at Ddata Personol?</a:t>
            </a:r>
          </a:p>
        </p:txBody>
      </p:sp>
      <p:sp>
        <p:nvSpPr>
          <p:cNvPr id="128" name="The course will cover the data protection basics, including:…"/>
          <p:cNvSpPr txBox="1">
            <a:spLocks noGrp="1"/>
          </p:cNvSpPr>
          <p:nvPr>
            <p:ph type="body" sz="half" idx="1"/>
          </p:nvPr>
        </p:nvSpPr>
        <p:spPr>
          <a:xfrm>
            <a:off x="6801435" y="2046542"/>
            <a:ext cx="4819951" cy="4091862"/>
          </a:xfrm>
          <a:prstGeom prst="rect">
            <a:avLst/>
          </a:prstGeom>
        </p:spPr>
        <p:txBody>
          <a:bodyPr vert="horz" lIns="91440" tIns="45720" rIns="91440" bIns="45720" rtlCol="0" anchor="t">
            <a:normAutofit/>
          </a:bodyPr>
          <a:lstStyle/>
          <a:p>
            <a:pPr defTabSz="681870" rtl="0">
              <a:lnSpc>
                <a:spcPct val="100000"/>
              </a:lnSpc>
              <a:spcBef>
                <a:spcPts val="0"/>
              </a:spcBef>
              <a:defRPr sz="3818" b="0">
                <a:latin typeface="Avenir Book"/>
                <a:ea typeface="Avenir Book"/>
                <a:cs typeface="Avenir Book"/>
                <a:sym typeface="Avenir Book"/>
              </a:defRPr>
            </a:pPr>
            <a:r>
              <a:rPr lang="cy-gb" sz="1800" dirty="0">
                <a:latin typeface="Calibri" panose="020F0502020204030204" pitchFamily="34" charset="0"/>
                <a:cs typeface="Calibri" panose="020F0502020204030204" pitchFamily="34" charset="0"/>
              </a:rPr>
              <a:t>Mae’n achos o fynediad diawdurdod sy’n arwain at un o’r canlynol:</a:t>
            </a:r>
          </a:p>
          <a:p>
            <a:pPr marL="0" indent="0" defTabSz="681870" rtl="0">
              <a:lnSpc>
                <a:spcPct val="100000"/>
              </a:lnSpc>
              <a:spcBef>
                <a:spcPts val="0"/>
              </a:spcBef>
              <a:buNone/>
              <a:defRPr sz="3818" b="0">
                <a:latin typeface="Avenir Book"/>
                <a:ea typeface="Avenir Book"/>
                <a:cs typeface="Avenir Book"/>
                <a:sym typeface="Avenir Book"/>
              </a:defRPr>
            </a:pPr>
            <a:endParaRPr lang="en-GB" sz="1800" dirty="0">
              <a:latin typeface="Calibri" panose="020F0502020204030204" pitchFamily="34" charset="0"/>
              <a:cs typeface="Calibri" panose="020F0502020204030204" pitchFamily="34" charset="0"/>
            </a:endParaRPr>
          </a:p>
          <a:p>
            <a:pPr lvl="1" defTabSz="681870" rtl="0">
              <a:lnSpc>
                <a:spcPct val="100000"/>
              </a:lnSpc>
              <a:spcBef>
                <a:spcPts val="0"/>
              </a:spcBef>
              <a:defRPr sz="3818" b="0">
                <a:latin typeface="Avenir Book"/>
                <a:ea typeface="Avenir Book"/>
                <a:cs typeface="Avenir Book"/>
                <a:sym typeface="Avenir Book"/>
              </a:defRPr>
            </a:pPr>
            <a:r>
              <a:rPr lang="cy-gb" sz="1800" dirty="0">
                <a:latin typeface="Calibri" panose="020F0502020204030204" pitchFamily="34" charset="0"/>
                <a:cs typeface="Calibri" panose="020F0502020204030204" pitchFamily="34" charset="0"/>
              </a:rPr>
              <a:t>Dinistrio data</a:t>
            </a:r>
          </a:p>
          <a:p>
            <a:pPr lvl="1" defTabSz="681870" rtl="0">
              <a:lnSpc>
                <a:spcPct val="100000"/>
              </a:lnSpc>
              <a:spcBef>
                <a:spcPts val="0"/>
              </a:spcBef>
              <a:defRPr sz="3818" b="0">
                <a:latin typeface="Avenir Book"/>
                <a:ea typeface="Avenir Book"/>
                <a:cs typeface="Avenir Book"/>
                <a:sym typeface="Avenir Book"/>
              </a:defRPr>
            </a:pPr>
            <a:r>
              <a:rPr lang="cy-gb" sz="1800" dirty="0">
                <a:latin typeface="Calibri" panose="020F0502020204030204" pitchFamily="34" charset="0"/>
                <a:cs typeface="Calibri" panose="020F0502020204030204" pitchFamily="34" charset="0"/>
              </a:rPr>
              <a:t>Colli data</a:t>
            </a:r>
          </a:p>
          <a:p>
            <a:pPr lvl="1" defTabSz="681870" rtl="0">
              <a:lnSpc>
                <a:spcPct val="100000"/>
              </a:lnSpc>
              <a:spcBef>
                <a:spcPts val="0"/>
              </a:spcBef>
              <a:defRPr sz="3818" b="0">
                <a:latin typeface="Avenir Book"/>
                <a:ea typeface="Avenir Book"/>
                <a:cs typeface="Avenir Book"/>
                <a:sym typeface="Avenir Book"/>
              </a:defRPr>
            </a:pPr>
            <a:r>
              <a:rPr lang="cy-gb" sz="1800" dirty="0">
                <a:latin typeface="Calibri" panose="020F0502020204030204" pitchFamily="34" charset="0"/>
                <a:cs typeface="Calibri" panose="020F0502020204030204" pitchFamily="34" charset="0"/>
              </a:rPr>
              <a:t>Newid data</a:t>
            </a:r>
          </a:p>
          <a:p>
            <a:pPr lvl="1" defTabSz="681870" rtl="0">
              <a:lnSpc>
                <a:spcPct val="100000"/>
              </a:lnSpc>
              <a:spcBef>
                <a:spcPts val="0"/>
              </a:spcBef>
              <a:defRPr sz="3818" b="0">
                <a:latin typeface="Avenir Book"/>
                <a:ea typeface="Avenir Book"/>
                <a:cs typeface="Avenir Book"/>
                <a:sym typeface="Avenir Book"/>
              </a:defRPr>
            </a:pPr>
            <a:r>
              <a:rPr lang="cy-gb" sz="1800" dirty="0">
                <a:latin typeface="Calibri" panose="020F0502020204030204" pitchFamily="34" charset="0"/>
                <a:cs typeface="Calibri" panose="020F0502020204030204" pitchFamily="34" charset="0"/>
              </a:rPr>
              <a:t>Datgelu data i bobl heb awdurdod</a:t>
            </a:r>
          </a:p>
          <a:p>
            <a:pPr lvl="1" defTabSz="681870" rtl="0">
              <a:lnSpc>
                <a:spcPct val="100000"/>
              </a:lnSpc>
              <a:spcBef>
                <a:spcPts val="0"/>
              </a:spcBef>
              <a:defRPr sz="3818" b="0">
                <a:latin typeface="Avenir Book"/>
                <a:ea typeface="Avenir Book"/>
                <a:cs typeface="Avenir Book"/>
                <a:sym typeface="Avenir Book"/>
              </a:defRPr>
            </a:pPr>
            <a:r>
              <a:rPr lang="cy-gb" sz="1800" dirty="0">
                <a:latin typeface="Calibri" panose="020F0502020204030204" pitchFamily="34" charset="0"/>
                <a:cs typeface="Calibri" panose="020F0502020204030204" pitchFamily="34" charset="0"/>
              </a:rPr>
              <a:t>Cyrchu data gan bobl heb awdurdod</a:t>
            </a:r>
          </a:p>
          <a:p>
            <a:pPr marL="241093" lvl="1" indent="0" defTabSz="681870" rtl="0">
              <a:lnSpc>
                <a:spcPct val="100000"/>
              </a:lnSpc>
              <a:spcBef>
                <a:spcPts val="0"/>
              </a:spcBef>
              <a:buNone/>
              <a:defRPr sz="3818" b="0">
                <a:latin typeface="Avenir Book"/>
                <a:ea typeface="Avenir Book"/>
                <a:cs typeface="Avenir Book"/>
                <a:sym typeface="Avenir Book"/>
              </a:defRPr>
            </a:pPr>
            <a:endParaRPr lang="en-GB" sz="1800" dirty="0">
              <a:latin typeface="Calibri" panose="020F0502020204030204" pitchFamily="34" charset="0"/>
              <a:cs typeface="Calibri" panose="020F0502020204030204" pitchFamily="34" charset="0"/>
            </a:endParaRPr>
          </a:p>
          <a:p>
            <a:pPr defTabSz="681870" rtl="0">
              <a:lnSpc>
                <a:spcPct val="100000"/>
              </a:lnSpc>
              <a:spcBef>
                <a:spcPts val="0"/>
              </a:spcBef>
              <a:defRPr sz="3818" b="0">
                <a:latin typeface="Avenir Book"/>
                <a:ea typeface="Avenir Book"/>
                <a:cs typeface="Avenir Book"/>
                <a:sym typeface="Avenir Book"/>
              </a:defRPr>
            </a:pPr>
            <a:r>
              <a:rPr lang="cy-gb" sz="1800" dirty="0">
                <a:latin typeface="Calibri" panose="020F0502020204030204" pitchFamily="34" charset="0"/>
                <a:cs typeface="Calibri" panose="020F0502020204030204" pitchFamily="34" charset="0"/>
              </a:rPr>
              <a:t>Mae’n fwy na dim ond ‘colli’ data neu gael eich ‘hacio’ gan fygythiad allanol.</a:t>
            </a:r>
          </a:p>
        </p:txBody>
      </p:sp>
      <p:pic>
        <p:nvPicPr>
          <p:cNvPr id="8" name="Picture 7" descr="A picture containing drawing&#10;&#10;Description automatically generated">
            <a:extLst>
              <a:ext uri="{FF2B5EF4-FFF2-40B4-BE49-F238E27FC236}">
                <a16:creationId xmlns:a16="http://schemas.microsoft.com/office/drawing/2014/main" id="{B04BA271-C67C-C647-BD12-6E700034C4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95603" y="6221505"/>
            <a:ext cx="2709527" cy="464893"/>
          </a:xfrm>
          <a:prstGeom prst="rect">
            <a:avLst/>
          </a:prstGeom>
        </p:spPr>
      </p:pic>
    </p:spTree>
    <p:extLst>
      <p:ext uri="{BB962C8B-B14F-4D97-AF65-F5344CB8AC3E}">
        <p14:creationId xmlns:p14="http://schemas.microsoft.com/office/powerpoint/2010/main" val="4173103515"/>
      </p:ext>
    </p:extLst>
  </p:cSld>
  <p:clrMapOvr>
    <a:overrideClrMapping bg1="dk1" tx1="lt1" bg2="dk2" tx2="lt2" accent1="accent1" accent2="accent2" accent3="accent3" accent4="accent4" accent5="accent5" accent6="accent6" hlink="hlink" folHlink="folHlink"/>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3043E-8C42-6948-B35E-58D6736AE581}"/>
              </a:ext>
            </a:extLst>
          </p:cNvPr>
          <p:cNvSpPr>
            <a:spLocks noGrp="1"/>
          </p:cNvSpPr>
          <p:nvPr>
            <p:ph type="title"/>
          </p:nvPr>
        </p:nvSpPr>
        <p:spPr>
          <a:xfrm>
            <a:off x="631252" y="483476"/>
            <a:ext cx="4524973" cy="793941"/>
          </a:xfrm>
        </p:spPr>
        <p:txBody>
          <a:bodyPr vert="horz" lIns="91440" tIns="45720" rIns="91440" bIns="45720" rtlCol="0" anchor="t">
            <a:noAutofit/>
          </a:bodyPr>
          <a:lstStyle/>
          <a:p>
            <a:pPr rtl="0"/>
            <a:r>
              <a:rPr lang="cy-gb" sz="4800"/>
              <a:t>Trafodaeth Grŵp</a:t>
            </a:r>
          </a:p>
        </p:txBody>
      </p:sp>
      <p:sp>
        <p:nvSpPr>
          <p:cNvPr id="53" name="Freeform: Shape 48">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Empty speech bubbles">
            <a:extLst>
              <a:ext uri="{FF2B5EF4-FFF2-40B4-BE49-F238E27FC236}">
                <a16:creationId xmlns:a16="http://schemas.microsoft.com/office/drawing/2014/main" id="{FE995E4C-3009-7F49-A650-C2ED433BE1DB}"/>
              </a:ext>
            </a:extLst>
          </p:cNvPr>
          <p:cNvPicPr>
            <a:picLocks noChangeAspect="1"/>
          </p:cNvPicPr>
          <p:nvPr/>
        </p:nvPicPr>
        <p:blipFill>
          <a:blip r:embed="rId3"/>
          <a:srcRect l="17450" r="17450"/>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3" name="Rectangle 2">
            <a:extLst>
              <a:ext uri="{FF2B5EF4-FFF2-40B4-BE49-F238E27FC236}">
                <a16:creationId xmlns:a16="http://schemas.microsoft.com/office/drawing/2014/main" id="{3DFF82F0-7E8D-BC46-A71A-789A4CBF97D7}"/>
              </a:ext>
            </a:extLst>
          </p:cNvPr>
          <p:cNvSpPr/>
          <p:nvPr/>
        </p:nvSpPr>
        <p:spPr>
          <a:xfrm>
            <a:off x="620732" y="2151727"/>
            <a:ext cx="5154693" cy="31700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sz="3200" dirty="0">
                <a:solidFill>
                  <a:prstClr val="white"/>
                </a:solidFill>
                <a:latin typeface="Helvetica Neue"/>
                <a:ea typeface="Helvetica Neue"/>
                <a:cs typeface="Helvetica Neue"/>
                <a:sym typeface="Helvetica Neue"/>
              </a:rPr>
              <a:t>2</a:t>
            </a:r>
            <a:r>
              <a:rPr lang="cy-gb" sz="3200" b="0" i="0" u="none" strike="noStrike" kern="1200" cap="none" spc="0" normalizeH="0" noProof="0" dirty="0">
                <a:ln>
                  <a:noFill/>
                </a:ln>
                <a:solidFill>
                  <a:prstClr val="white"/>
                </a:solidFill>
                <a:effectLst/>
                <a:uLnTx/>
                <a:uFillTx/>
                <a:latin typeface="Helvetica Neue"/>
                <a:ea typeface="Helvetica Neue"/>
                <a:cs typeface="Helvetica Neue"/>
                <a:sym typeface="Helvetica Neue"/>
              </a:rPr>
              <a:t> munud i drafod: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y-gb" sz="2400" b="0" i="0" u="none" strike="noStrike" kern="1200" cap="none" spc="0" normalizeH="0" noProof="0" dirty="0">
                <a:ln>
                  <a:noFill/>
                </a:ln>
                <a:solidFill>
                  <a:prstClr val="white"/>
                </a:solidFill>
                <a:effectLst/>
                <a:uLnTx/>
                <a:uFillTx/>
                <a:latin typeface="Helvetica Neue"/>
                <a:ea typeface="Helvetica Neue"/>
                <a:cs typeface="Helvetica Neue"/>
                <a:sym typeface="Helvetica Neue"/>
              </a:rPr>
              <a:t>Beth allai achosi risg o fynediad diawdurdod at ddata ar gyfer eich sefydliad?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y-gb" sz="2400" b="0" i="0" u="none" strike="noStrike" kern="1200" cap="none" spc="0" normalizeH="0" noProof="0" dirty="0">
                <a:ln>
                  <a:noFill/>
                </a:ln>
                <a:solidFill>
                  <a:prstClr val="white"/>
                </a:solidFill>
                <a:effectLst/>
                <a:uLnTx/>
                <a:uFillTx/>
                <a:latin typeface="Helvetica Neue"/>
                <a:ea typeface="Helvetica Neue"/>
                <a:cs typeface="Helvetica Neue"/>
                <a:sym typeface="Helvetica Neue"/>
              </a:rPr>
              <a:t>A yw'r risgiau'n fewnol, yn allanol neu'r ddau?</a:t>
            </a:r>
          </a:p>
        </p:txBody>
      </p:sp>
    </p:spTree>
    <p:extLst>
      <p:ext uri="{BB962C8B-B14F-4D97-AF65-F5344CB8AC3E}">
        <p14:creationId xmlns:p14="http://schemas.microsoft.com/office/powerpoint/2010/main" val="925104211"/>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Exchanging ideas in the boardroom">
            <a:extLst>
              <a:ext uri="{FF2B5EF4-FFF2-40B4-BE49-F238E27FC236}">
                <a16:creationId xmlns:a16="http://schemas.microsoft.com/office/drawing/2014/main" id="{2FE3027D-36F6-AB40-ACBE-68A2EFB4562F}"/>
              </a:ext>
            </a:extLst>
          </p:cNvPr>
          <p:cNvPicPr>
            <a:picLocks noChangeAspect="1"/>
          </p:cNvPicPr>
          <p:nvPr/>
        </p:nvPicPr>
        <p:blipFill>
          <a:blip r:embed="rId3"/>
          <a:srcRect l="15895" r="15895"/>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68" name="Freeform: Shape 167">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0" name="Freeform: Shape 169">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What will you learn today?"/>
          <p:cNvSpPr txBox="1">
            <a:spLocks noGrp="1"/>
          </p:cNvSpPr>
          <p:nvPr>
            <p:ph type="title"/>
          </p:nvPr>
        </p:nvSpPr>
        <p:spPr>
          <a:xfrm>
            <a:off x="6657416" y="515140"/>
            <a:ext cx="4963970" cy="1325563"/>
          </a:xfrm>
          <a:prstGeom prst="rect">
            <a:avLst/>
          </a:prstGeom>
        </p:spPr>
        <p:txBody>
          <a:bodyPr vert="horz" lIns="91440" tIns="45720" rIns="91440" bIns="45720" rtlCol="0" anchor="ctr">
            <a:normAutofit fontScale="90000"/>
          </a:bodyPr>
          <a:lstStyle>
            <a:lvl1pPr defTabSz="514095">
              <a:defRPr sz="7040"/>
            </a:lvl1pPr>
          </a:lstStyle>
          <a:p>
            <a:pPr defTabSz="914400" rtl="0"/>
            <a:r>
              <a:rPr lang="cy-gb" sz="4400" b="1"/>
              <a:t>Risgiau Mynediad Diawdurdod at Ddata Personol</a:t>
            </a:r>
          </a:p>
        </p:txBody>
      </p:sp>
      <p:sp>
        <p:nvSpPr>
          <p:cNvPr id="128" name="The course will cover the data protection basics, including:…"/>
          <p:cNvSpPr txBox="1">
            <a:spLocks noGrp="1"/>
          </p:cNvSpPr>
          <p:nvPr>
            <p:ph type="body" sz="half" idx="1"/>
          </p:nvPr>
        </p:nvSpPr>
        <p:spPr>
          <a:xfrm>
            <a:off x="6801435" y="2129638"/>
            <a:ext cx="4819951" cy="4091862"/>
          </a:xfrm>
          <a:prstGeom prst="rect">
            <a:avLst/>
          </a:prstGeom>
        </p:spPr>
        <p:txBody>
          <a:bodyPr vert="horz" lIns="91440" tIns="45720" rIns="91440" bIns="45720" rtlCol="0" anchor="t">
            <a:normAutofit/>
          </a:bodyPr>
          <a:lstStyle/>
          <a:p>
            <a:pPr defTabSz="681870" rtl="0">
              <a:lnSpc>
                <a:spcPct val="100000"/>
              </a:lnSpc>
              <a:spcBef>
                <a:spcPts val="0"/>
              </a:spcBef>
              <a:defRPr sz="3818" b="0">
                <a:latin typeface="Avenir Book"/>
                <a:ea typeface="Avenir Book"/>
                <a:cs typeface="Avenir Book"/>
                <a:sym typeface="Avenir Book"/>
              </a:defRPr>
            </a:pPr>
            <a:r>
              <a:rPr lang="cy-gb" sz="1800" dirty="0">
                <a:latin typeface="Calibri" panose="020F0502020204030204" pitchFamily="34" charset="0"/>
                <a:cs typeface="Calibri" panose="020F0502020204030204" pitchFamily="34" charset="0"/>
              </a:rPr>
              <a:t>E-bost</a:t>
            </a:r>
          </a:p>
          <a:p>
            <a:pPr defTabSz="681870" rtl="0">
              <a:lnSpc>
                <a:spcPct val="100000"/>
              </a:lnSpc>
              <a:spcBef>
                <a:spcPts val="0"/>
              </a:spcBef>
              <a:defRPr sz="3818" b="0">
                <a:latin typeface="Avenir Book"/>
                <a:ea typeface="Avenir Book"/>
                <a:cs typeface="Avenir Book"/>
                <a:sym typeface="Avenir Book"/>
              </a:defRPr>
            </a:pPr>
            <a:r>
              <a:rPr lang="cy-gb" sz="1800" dirty="0">
                <a:latin typeface="Calibri" panose="020F0502020204030204" pitchFamily="34" charset="0"/>
                <a:cs typeface="Calibri" panose="020F0502020204030204" pitchFamily="34" charset="0"/>
              </a:rPr>
              <a:t>Defnyddio eich dyfeisiau eich hun</a:t>
            </a:r>
          </a:p>
          <a:p>
            <a:pPr defTabSz="681870" rtl="0">
              <a:lnSpc>
                <a:spcPct val="100000"/>
              </a:lnSpc>
              <a:spcBef>
                <a:spcPts val="0"/>
              </a:spcBef>
              <a:defRPr sz="3818" b="0">
                <a:latin typeface="Avenir Book"/>
                <a:ea typeface="Avenir Book"/>
                <a:cs typeface="Avenir Book"/>
                <a:sym typeface="Avenir Book"/>
              </a:defRPr>
            </a:pPr>
            <a:r>
              <a:rPr lang="cy-gb" sz="1800" dirty="0">
                <a:latin typeface="Calibri" panose="020F0502020204030204" pitchFamily="34" charset="0"/>
                <a:cs typeface="Calibri" panose="020F0502020204030204" pitchFamily="34" charset="0"/>
              </a:rPr>
              <a:t>Cyfrineiriau gwan neu ddim cyfrinair</a:t>
            </a:r>
          </a:p>
          <a:p>
            <a:pPr defTabSz="681870" rtl="0">
              <a:lnSpc>
                <a:spcPct val="100000"/>
              </a:lnSpc>
              <a:spcBef>
                <a:spcPts val="0"/>
              </a:spcBef>
              <a:defRPr sz="3818" b="0">
                <a:latin typeface="Avenir Book"/>
                <a:ea typeface="Avenir Book"/>
                <a:cs typeface="Avenir Book"/>
                <a:sym typeface="Avenir Book"/>
              </a:defRPr>
            </a:pPr>
            <a:r>
              <a:rPr lang="cy-gb" sz="1800" dirty="0">
                <a:latin typeface="Calibri" panose="020F0502020204030204" pitchFamily="34" charset="0"/>
                <a:cs typeface="Calibri" panose="020F0502020204030204" pitchFamily="34" charset="0"/>
              </a:rPr>
              <a:t>Gweithio wrth deithio, gweithio o bell neu weithio gartref</a:t>
            </a:r>
          </a:p>
          <a:p>
            <a:pPr defTabSz="681870" rtl="0">
              <a:lnSpc>
                <a:spcPct val="100000"/>
              </a:lnSpc>
              <a:spcBef>
                <a:spcPts val="0"/>
              </a:spcBef>
              <a:defRPr sz="3818" b="0">
                <a:latin typeface="Avenir Book"/>
                <a:ea typeface="Avenir Book"/>
                <a:cs typeface="Avenir Book"/>
                <a:sym typeface="Avenir Book"/>
              </a:defRPr>
            </a:pPr>
            <a:r>
              <a:rPr lang="cy-gb" sz="1800" dirty="0">
                <a:latin typeface="Calibri" panose="020F0502020204030204" pitchFamily="34" charset="0"/>
                <a:cs typeface="Calibri" panose="020F0502020204030204" pitchFamily="34" charset="0"/>
              </a:rPr>
              <a:t>Colli dyfeisiau sydd heb eu hamgryptio</a:t>
            </a:r>
          </a:p>
          <a:p>
            <a:pPr defTabSz="681870" rtl="0">
              <a:lnSpc>
                <a:spcPct val="100000"/>
              </a:lnSpc>
              <a:spcBef>
                <a:spcPts val="0"/>
              </a:spcBef>
              <a:defRPr sz="3818" b="0">
                <a:latin typeface="Avenir Book"/>
                <a:ea typeface="Avenir Book"/>
                <a:cs typeface="Avenir Book"/>
                <a:sym typeface="Avenir Book"/>
              </a:defRPr>
            </a:pPr>
            <a:r>
              <a:rPr lang="cy-gb" sz="1800" dirty="0">
                <a:latin typeface="Calibri" panose="020F0502020204030204" pitchFamily="34" charset="0"/>
                <a:cs typeface="Calibri" panose="020F0502020204030204" pitchFamily="34" charset="0"/>
              </a:rPr>
              <a:t>Diffyg copïau wrth gefn</a:t>
            </a:r>
          </a:p>
          <a:p>
            <a:pPr defTabSz="681870" rtl="0">
              <a:lnSpc>
                <a:spcPct val="100000"/>
              </a:lnSpc>
              <a:spcBef>
                <a:spcPts val="0"/>
              </a:spcBef>
              <a:defRPr sz="3818" b="0">
                <a:latin typeface="Avenir Book"/>
                <a:ea typeface="Avenir Book"/>
                <a:cs typeface="Avenir Book"/>
                <a:sym typeface="Avenir Book"/>
              </a:defRPr>
            </a:pPr>
            <a:r>
              <a:rPr lang="cy-gb" sz="1800" dirty="0">
                <a:latin typeface="Calibri" panose="020F0502020204030204" pitchFamily="34" charset="0"/>
                <a:cs typeface="Calibri" panose="020F0502020204030204" pitchFamily="34" charset="0"/>
              </a:rPr>
              <a:t>Hacwyr</a:t>
            </a:r>
          </a:p>
          <a:p>
            <a:pPr defTabSz="681870" rtl="0">
              <a:lnSpc>
                <a:spcPct val="100000"/>
              </a:lnSpc>
              <a:spcBef>
                <a:spcPts val="0"/>
              </a:spcBef>
              <a:defRPr sz="3818" b="0">
                <a:latin typeface="Avenir Book"/>
                <a:ea typeface="Avenir Book"/>
                <a:cs typeface="Avenir Book"/>
                <a:sym typeface="Avenir Book"/>
              </a:defRPr>
            </a:pPr>
            <a:r>
              <a:rPr lang="cy-gb" sz="1800" dirty="0">
                <a:latin typeface="Calibri" panose="020F0502020204030204" pitchFamily="34" charset="0"/>
                <a:cs typeface="Calibri" panose="020F0502020204030204" pitchFamily="34" charset="0"/>
              </a:rPr>
              <a:t>Dwyn data</a:t>
            </a:r>
          </a:p>
          <a:p>
            <a:pPr defTabSz="681870" rtl="0">
              <a:lnSpc>
                <a:spcPct val="100000"/>
              </a:lnSpc>
              <a:spcBef>
                <a:spcPts val="0"/>
              </a:spcBef>
              <a:defRPr sz="3818" b="0">
                <a:latin typeface="Avenir Book"/>
                <a:ea typeface="Avenir Book"/>
                <a:cs typeface="Avenir Book"/>
                <a:sym typeface="Avenir Book"/>
              </a:defRPr>
            </a:pPr>
            <a:r>
              <a:rPr lang="cy-gb" sz="1800" dirty="0">
                <a:latin typeface="Calibri" panose="020F0502020204030204" pitchFamily="34" charset="0"/>
                <a:cs typeface="Calibri" panose="020F0502020204030204" pitchFamily="34" charset="0"/>
              </a:rPr>
              <a:t>Darparu gwybodaeth i'r unigolyn anghywir</a:t>
            </a:r>
          </a:p>
          <a:p>
            <a:pPr defTabSz="681870" rtl="0">
              <a:lnSpc>
                <a:spcPct val="100000"/>
              </a:lnSpc>
              <a:spcBef>
                <a:spcPts val="0"/>
              </a:spcBef>
              <a:defRPr sz="3818" b="0">
                <a:latin typeface="Avenir Book"/>
                <a:ea typeface="Avenir Book"/>
                <a:cs typeface="Avenir Book"/>
                <a:sym typeface="Avenir Book"/>
              </a:defRPr>
            </a:pPr>
            <a:r>
              <a:rPr lang="cy-gb" sz="1800" dirty="0">
                <a:latin typeface="Calibri" panose="020F0502020204030204" pitchFamily="34" charset="0"/>
                <a:cs typeface="Calibri" panose="020F0502020204030204" pitchFamily="34" charset="0"/>
              </a:rPr>
              <a:t>Gwe-rwydo</a:t>
            </a:r>
          </a:p>
          <a:p>
            <a:pPr defTabSz="681870" rtl="0">
              <a:lnSpc>
                <a:spcPct val="100000"/>
              </a:lnSpc>
              <a:spcBef>
                <a:spcPts val="0"/>
              </a:spcBef>
              <a:defRPr sz="3818" b="0">
                <a:latin typeface="Avenir Book"/>
                <a:ea typeface="Avenir Book"/>
                <a:cs typeface="Avenir Book"/>
                <a:sym typeface="Avenir Book"/>
              </a:defRPr>
            </a:pPr>
            <a:r>
              <a:rPr lang="cy-gb" sz="1800" dirty="0">
                <a:latin typeface="Calibri" panose="020F0502020204030204" pitchFamily="34" charset="0"/>
                <a:cs typeface="Calibri" panose="020F0502020204030204" pitchFamily="34" charset="0"/>
              </a:rPr>
              <a:t>Staff sy’n cyrchu data nad oes ganddyn nhw hawl i’w weld</a:t>
            </a:r>
          </a:p>
          <a:p>
            <a:pPr marL="0" indent="0" defTabSz="681870" rtl="0">
              <a:lnSpc>
                <a:spcPct val="100000"/>
              </a:lnSpc>
              <a:spcBef>
                <a:spcPts val="0"/>
              </a:spcBef>
              <a:buNone/>
              <a:defRPr sz="3818" b="0">
                <a:latin typeface="Avenir Book"/>
                <a:ea typeface="Avenir Book"/>
                <a:cs typeface="Avenir Book"/>
                <a:sym typeface="Avenir Book"/>
              </a:defRPr>
            </a:pPr>
            <a:endParaRPr lang="en-GB" sz="1800" dirty="0">
              <a:latin typeface="Calibri" panose="020F0502020204030204" pitchFamily="34" charset="0"/>
              <a:cs typeface="Calibri" panose="020F0502020204030204" pitchFamily="34" charset="0"/>
            </a:endParaRPr>
          </a:p>
        </p:txBody>
      </p:sp>
      <p:pic>
        <p:nvPicPr>
          <p:cNvPr id="8" name="Picture 7" descr="A picture containing drawing&#10;&#10;Description automatically generated">
            <a:extLst>
              <a:ext uri="{FF2B5EF4-FFF2-40B4-BE49-F238E27FC236}">
                <a16:creationId xmlns:a16="http://schemas.microsoft.com/office/drawing/2014/main" id="{B04BA271-C67C-C647-BD12-6E700034C4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95603" y="6221505"/>
            <a:ext cx="2709527" cy="464893"/>
          </a:xfrm>
          <a:prstGeom prst="rect">
            <a:avLst/>
          </a:prstGeom>
        </p:spPr>
      </p:pic>
    </p:spTree>
    <p:extLst>
      <p:ext uri="{BB962C8B-B14F-4D97-AF65-F5344CB8AC3E}">
        <p14:creationId xmlns:p14="http://schemas.microsoft.com/office/powerpoint/2010/main" val="2474284765"/>
      </p:ext>
    </p:extLst>
  </p:cSld>
  <p:clrMapOvr>
    <a:overrideClrMapping bg1="dk1" tx1="lt1" bg2="dk2" tx2="lt2" accent1="accent1" accent2="accent2" accent3="accent3" accent4="accent4" accent5="accent5" accent6="accent6" hlink="hlink" folHlink="folHlink"/>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Exchanging ideas in the boardroom">
            <a:extLst>
              <a:ext uri="{FF2B5EF4-FFF2-40B4-BE49-F238E27FC236}">
                <a16:creationId xmlns:a16="http://schemas.microsoft.com/office/drawing/2014/main" id="{2FE3027D-36F6-AB40-ACBE-68A2EFB4562F}"/>
              </a:ext>
            </a:extLst>
          </p:cNvPr>
          <p:cNvPicPr>
            <a:picLocks noChangeAspect="1"/>
          </p:cNvPicPr>
          <p:nvPr/>
        </p:nvPicPr>
        <p:blipFill>
          <a:blip r:embed="rId3"/>
          <a:srcRect l="15895" r="15895"/>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68" name="Freeform: Shape 167">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0" name="Freeform: Shape 169">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What will you learn today?"/>
          <p:cNvSpPr txBox="1">
            <a:spLocks noGrp="1"/>
          </p:cNvSpPr>
          <p:nvPr>
            <p:ph type="title"/>
          </p:nvPr>
        </p:nvSpPr>
        <p:spPr>
          <a:xfrm>
            <a:off x="6657416" y="515140"/>
            <a:ext cx="5247714" cy="1325563"/>
          </a:xfrm>
          <a:prstGeom prst="rect">
            <a:avLst/>
          </a:prstGeom>
        </p:spPr>
        <p:txBody>
          <a:bodyPr vert="horz" lIns="91440" tIns="45720" rIns="91440" bIns="45720" rtlCol="0" anchor="ctr">
            <a:normAutofit/>
          </a:bodyPr>
          <a:lstStyle>
            <a:lvl1pPr defTabSz="514095">
              <a:defRPr sz="7040"/>
            </a:lvl1pPr>
          </a:lstStyle>
          <a:p>
            <a:pPr defTabSz="914400" rtl="0"/>
            <a:r>
              <a:rPr lang="cy-gb" sz="4400" b="1" dirty="0"/>
              <a:t>Mynediad Diawdurdod at Ddata Personol</a:t>
            </a:r>
          </a:p>
        </p:txBody>
      </p:sp>
      <p:sp>
        <p:nvSpPr>
          <p:cNvPr id="128" name="The course will cover the data protection basics, including:…"/>
          <p:cNvSpPr txBox="1">
            <a:spLocks noGrp="1"/>
          </p:cNvSpPr>
          <p:nvPr>
            <p:ph type="body" sz="half" idx="1"/>
          </p:nvPr>
        </p:nvSpPr>
        <p:spPr>
          <a:xfrm>
            <a:off x="6785627" y="1840703"/>
            <a:ext cx="4819951" cy="4091862"/>
          </a:xfrm>
          <a:prstGeom prst="rect">
            <a:avLst/>
          </a:prstGeom>
        </p:spPr>
        <p:txBody>
          <a:bodyPr vert="horz" lIns="91440" tIns="45720" rIns="91440" bIns="45720" rtlCol="0" anchor="t">
            <a:normAutofit fontScale="92500" lnSpcReduction="20000"/>
          </a:bodyPr>
          <a:lstStyle/>
          <a:p>
            <a:pPr defTabSz="681870" rtl="0">
              <a:lnSpc>
                <a:spcPct val="100000"/>
              </a:lnSpc>
              <a:spcBef>
                <a:spcPts val="0"/>
              </a:spcBef>
              <a:defRPr sz="3818" b="0">
                <a:latin typeface="Avenir Book"/>
                <a:ea typeface="Avenir Book"/>
                <a:cs typeface="Avenir Book"/>
                <a:sym typeface="Avenir Book"/>
              </a:defRPr>
            </a:pPr>
            <a:r>
              <a:rPr lang="cy-gb" sz="1800" dirty="0">
                <a:latin typeface="Calibri" panose="020F0502020204030204" pitchFamily="34" charset="0"/>
                <a:cs typeface="Calibri" panose="020F0502020204030204" pitchFamily="34" charset="0"/>
              </a:rPr>
              <a:t>Mae angen i bob sefydliad reoli risgiau posib a allai arwain at fynediad diawdurdod at ddata personol.</a:t>
            </a:r>
          </a:p>
          <a:p>
            <a:pPr defTabSz="681870" rtl="0">
              <a:lnSpc>
                <a:spcPct val="100000"/>
              </a:lnSpc>
              <a:spcBef>
                <a:spcPts val="0"/>
              </a:spcBef>
              <a:defRPr sz="3818" b="0">
                <a:latin typeface="Avenir Book"/>
                <a:ea typeface="Avenir Book"/>
                <a:cs typeface="Avenir Book"/>
                <a:sym typeface="Avenir Book"/>
              </a:defRPr>
            </a:pPr>
            <a:endParaRPr lang="en-GB" sz="1800" dirty="0">
              <a:latin typeface="Calibri" panose="020F0502020204030204" pitchFamily="34" charset="0"/>
              <a:cs typeface="Calibri" panose="020F0502020204030204" pitchFamily="34" charset="0"/>
            </a:endParaRPr>
          </a:p>
          <a:p>
            <a:pPr defTabSz="681870" rtl="0">
              <a:lnSpc>
                <a:spcPct val="100000"/>
              </a:lnSpc>
              <a:spcBef>
                <a:spcPts val="0"/>
              </a:spcBef>
              <a:defRPr sz="3818" b="0">
                <a:latin typeface="Avenir Book"/>
                <a:ea typeface="Avenir Book"/>
                <a:cs typeface="Avenir Book"/>
                <a:sym typeface="Avenir Book"/>
              </a:defRPr>
            </a:pPr>
            <a:r>
              <a:rPr lang="cy-gb" sz="1800" dirty="0">
                <a:latin typeface="Calibri" panose="020F0502020204030204" pitchFamily="34" charset="0"/>
                <a:cs typeface="Calibri" panose="020F0502020204030204" pitchFamily="34" charset="0"/>
              </a:rPr>
              <a:t>Os ydych yn amau bod rhywun wedi cael mynediad diawdurdod at ddata personol, naill ai drwy eich gweithredoedd eich hunan neu weithredoedd eraill, rhaid i chi roi gwybod i’ch </a:t>
            </a:r>
            <a:r>
              <a:rPr lang="cy-gb" sz="1800" dirty="0">
                <a:latin typeface="Calibri" panose="020F0502020204030204" pitchFamily="34" charset="0"/>
                <a:cs typeface="Calibri" panose="020F0502020204030204" pitchFamily="34" charset="0"/>
                <a:sym typeface="Avenir Heavy"/>
              </a:rPr>
              <a:t>Arweinydd Diogelu Data</a:t>
            </a:r>
            <a:r>
              <a:rPr lang="cy-gb" sz="1800" dirty="0">
                <a:latin typeface="Calibri" panose="020F0502020204030204" pitchFamily="34" charset="0"/>
                <a:cs typeface="Calibri" panose="020F0502020204030204" pitchFamily="34" charset="0"/>
              </a:rPr>
              <a:t> </a:t>
            </a:r>
            <a:r>
              <a:rPr lang="cy-gb" sz="1800" b="1" dirty="0">
                <a:latin typeface="Calibri" panose="020F0502020204030204" pitchFamily="34" charset="0"/>
                <a:cs typeface="Calibri" panose="020F0502020204030204" pitchFamily="34" charset="0"/>
                <a:sym typeface="Avenir Heavy"/>
              </a:rPr>
              <a:t>ar unwaith</a:t>
            </a:r>
            <a:r>
              <a:rPr lang="cy-gb" sz="1800" dirty="0">
                <a:latin typeface="Calibri" panose="020F0502020204030204" pitchFamily="34" charset="0"/>
                <a:cs typeface="Calibri" panose="020F0502020204030204" pitchFamily="34" charset="0"/>
              </a:rPr>
              <a:t>.</a:t>
            </a:r>
          </a:p>
          <a:p>
            <a:pPr marL="0" indent="0" defTabSz="681870" rtl="0">
              <a:lnSpc>
                <a:spcPct val="100000"/>
              </a:lnSpc>
              <a:spcBef>
                <a:spcPts val="0"/>
              </a:spcBef>
              <a:buNone/>
              <a:defRPr sz="3818" b="0">
                <a:latin typeface="Avenir Book"/>
                <a:ea typeface="Avenir Book"/>
                <a:cs typeface="Avenir Book"/>
                <a:sym typeface="Avenir Book"/>
              </a:defRPr>
            </a:pPr>
            <a:endParaRPr lang="en-GB" sz="1800" dirty="0">
              <a:latin typeface="Calibri" panose="020F0502020204030204" pitchFamily="34" charset="0"/>
              <a:cs typeface="Calibri" panose="020F0502020204030204" pitchFamily="34" charset="0"/>
              <a:sym typeface="Avenir Heavy"/>
            </a:endParaRPr>
          </a:p>
          <a:p>
            <a:pPr defTabSz="681870" rtl="0">
              <a:lnSpc>
                <a:spcPct val="100000"/>
              </a:lnSpc>
              <a:spcBef>
                <a:spcPts val="0"/>
              </a:spcBef>
              <a:defRPr sz="3818" b="0">
                <a:latin typeface="Avenir Book"/>
                <a:ea typeface="Avenir Book"/>
                <a:cs typeface="Avenir Book"/>
                <a:sym typeface="Avenir Book"/>
              </a:defRPr>
            </a:pPr>
            <a:r>
              <a:rPr lang="cy-gb" sz="1800" dirty="0">
                <a:latin typeface="Calibri" panose="020F0502020204030204" pitchFamily="34" charset="0"/>
                <a:cs typeface="Calibri" panose="020F0502020204030204" pitchFamily="34" charset="0"/>
              </a:rPr>
              <a:t>Dylai pob achos gael ei gofnodi a'i fonitro gan eich sefydliad.</a:t>
            </a:r>
          </a:p>
          <a:p>
            <a:pPr marL="0" indent="0" defTabSz="681870" rtl="0">
              <a:lnSpc>
                <a:spcPct val="100000"/>
              </a:lnSpc>
              <a:spcBef>
                <a:spcPts val="0"/>
              </a:spcBef>
              <a:buNone/>
              <a:defRPr sz="3818" b="0">
                <a:latin typeface="Avenir Book"/>
                <a:ea typeface="Avenir Book"/>
                <a:cs typeface="Avenir Book"/>
                <a:sym typeface="Avenir Book"/>
              </a:defRPr>
            </a:pPr>
            <a:endParaRPr lang="en-GB" sz="1800" dirty="0">
              <a:latin typeface="Calibri" panose="020F0502020204030204" pitchFamily="34" charset="0"/>
              <a:cs typeface="Calibri" panose="020F0502020204030204" pitchFamily="34" charset="0"/>
              <a:sym typeface="Avenir Heavy"/>
            </a:endParaRPr>
          </a:p>
          <a:p>
            <a:pPr defTabSz="681870" rtl="0">
              <a:lnSpc>
                <a:spcPct val="100000"/>
              </a:lnSpc>
              <a:spcBef>
                <a:spcPts val="0"/>
              </a:spcBef>
              <a:defRPr sz="3818" b="0">
                <a:latin typeface="Avenir Book"/>
                <a:ea typeface="Avenir Book"/>
                <a:cs typeface="Avenir Book"/>
                <a:sym typeface="Avenir Book"/>
              </a:defRPr>
            </a:pPr>
            <a:r>
              <a:rPr lang="cy-gb" sz="1800" dirty="0">
                <a:latin typeface="Calibri" panose="020F0502020204030204" pitchFamily="34" charset="0"/>
                <a:cs typeface="Calibri" panose="020F0502020204030204" pitchFamily="34" charset="0"/>
              </a:rPr>
              <a:t>Nid oes angen rhoi gwybod i Swyddfa’r Comisiynydd Gwybodaeth am bob achos o fynediad diawdurdod at ddata.  Gallwch ddysgu gwersi o ‘achosion y bu ond y dim iddynt ddigwydd’ a mân achosion o fynediad diawdurdod.</a:t>
            </a:r>
          </a:p>
          <a:p>
            <a:pPr defTabSz="681870" rtl="0">
              <a:lnSpc>
                <a:spcPct val="100000"/>
              </a:lnSpc>
              <a:spcBef>
                <a:spcPts val="0"/>
              </a:spcBef>
              <a:defRPr sz="3818" b="0">
                <a:latin typeface="Avenir Book"/>
                <a:ea typeface="Avenir Book"/>
                <a:cs typeface="Avenir Book"/>
                <a:sym typeface="Avenir Book"/>
              </a:defRPr>
            </a:pPr>
            <a:endParaRPr lang="en-GB" sz="1800" dirty="0">
              <a:latin typeface="Calibri" panose="020F0502020204030204" pitchFamily="34" charset="0"/>
              <a:cs typeface="Calibri" panose="020F0502020204030204" pitchFamily="34" charset="0"/>
            </a:endParaRPr>
          </a:p>
          <a:p>
            <a:pPr marL="0" indent="0" defTabSz="681870" rtl="0">
              <a:lnSpc>
                <a:spcPct val="100000"/>
              </a:lnSpc>
              <a:spcBef>
                <a:spcPts val="0"/>
              </a:spcBef>
              <a:buNone/>
              <a:defRPr sz="3818" b="0">
                <a:latin typeface="Avenir Book"/>
                <a:ea typeface="Avenir Book"/>
                <a:cs typeface="Avenir Book"/>
                <a:sym typeface="Avenir Book"/>
              </a:defRPr>
            </a:pPr>
            <a:endParaRPr lang="en-GB" sz="1800" dirty="0">
              <a:latin typeface="Calibri" panose="020F0502020204030204" pitchFamily="34" charset="0"/>
              <a:cs typeface="Calibri" panose="020F0502020204030204" pitchFamily="34" charset="0"/>
              <a:sym typeface="Avenir Heavy"/>
            </a:endParaRPr>
          </a:p>
          <a:p>
            <a:pPr marL="0" indent="0" defTabSz="681870" rtl="0">
              <a:lnSpc>
                <a:spcPct val="100000"/>
              </a:lnSpc>
              <a:spcBef>
                <a:spcPts val="0"/>
              </a:spcBef>
              <a:buNone/>
              <a:defRPr sz="3818" b="0">
                <a:latin typeface="Avenir Book"/>
                <a:ea typeface="Avenir Book"/>
                <a:cs typeface="Avenir Book"/>
                <a:sym typeface="Avenir Book"/>
              </a:defRPr>
            </a:pPr>
            <a:endParaRPr lang="en-GB" sz="1800" dirty="0">
              <a:latin typeface="Calibri" panose="020F0502020204030204" pitchFamily="34" charset="0"/>
              <a:cs typeface="Calibri" panose="020F0502020204030204" pitchFamily="34" charset="0"/>
            </a:endParaRPr>
          </a:p>
        </p:txBody>
      </p:sp>
      <p:pic>
        <p:nvPicPr>
          <p:cNvPr id="8" name="Picture 7" descr="A picture containing drawing&#10;&#10;Description automatically generated">
            <a:extLst>
              <a:ext uri="{FF2B5EF4-FFF2-40B4-BE49-F238E27FC236}">
                <a16:creationId xmlns:a16="http://schemas.microsoft.com/office/drawing/2014/main" id="{B04BA271-C67C-C647-BD12-6E700034C4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95603" y="6221505"/>
            <a:ext cx="2709527" cy="464893"/>
          </a:xfrm>
          <a:prstGeom prst="rect">
            <a:avLst/>
          </a:prstGeom>
        </p:spPr>
      </p:pic>
    </p:spTree>
    <p:extLst>
      <p:ext uri="{BB962C8B-B14F-4D97-AF65-F5344CB8AC3E}">
        <p14:creationId xmlns:p14="http://schemas.microsoft.com/office/powerpoint/2010/main" val="1192882469"/>
      </p:ext>
    </p:extLst>
  </p:cSld>
  <p:clrMapOvr>
    <a:overrideClrMapping bg1="dk1" tx1="lt1" bg2="dk2" tx2="lt2" accent1="accent1" accent2="accent2" accent3="accent3" accent4="accent4" accent5="accent5" accent6="accent6" hlink="hlink" folHlink="folHlink"/>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Businessperson in modern office working on laptop">
            <a:extLst>
              <a:ext uri="{FF2B5EF4-FFF2-40B4-BE49-F238E27FC236}">
                <a16:creationId xmlns:a16="http://schemas.microsoft.com/office/drawing/2014/main" id="{2FE3027D-36F6-AB40-ACBE-68A2EFB4562F}"/>
              </a:ext>
            </a:extLst>
          </p:cNvPr>
          <p:cNvPicPr>
            <a:picLocks noChangeAspect="1"/>
          </p:cNvPicPr>
          <p:nvPr/>
        </p:nvPicPr>
        <p:blipFill>
          <a:blip r:embed="rId3"/>
          <a:srcRect l="15895" r="15895"/>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11" name="Freeform: Shape 11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3" name="Freeform: Shape 11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ndividuals have great rights over their personal data under GDPR:…">
            <a:extLst>
              <a:ext uri="{FF2B5EF4-FFF2-40B4-BE49-F238E27FC236}">
                <a16:creationId xmlns:a16="http://schemas.microsoft.com/office/drawing/2014/main" id="{E902548F-B83E-E742-B3A1-266B6D826696}"/>
              </a:ext>
            </a:extLst>
          </p:cNvPr>
          <p:cNvSpPr txBox="1">
            <a:spLocks/>
          </p:cNvSpPr>
          <p:nvPr/>
        </p:nvSpPr>
        <p:spPr>
          <a:xfrm>
            <a:off x="6801435" y="1795549"/>
            <a:ext cx="4819951" cy="4258117"/>
          </a:xfrm>
          <a:prstGeom prst="rect">
            <a:avLst/>
          </a:prstGeom>
        </p:spPr>
        <p:txBody>
          <a:bodyPr vert="horz" lIns="91440" tIns="45720" rIns="91440" bIns="45720" rtlCol="0" anchor="t">
            <a:normAutofit/>
          </a:bodyPr>
          <a:lstStyle>
            <a:lvl1pPr marL="241093" indent="-241093" algn="l" defTabSz="914400" rtl="0" eaLnBrk="1" latinLnBrk="0" hangingPunct="1">
              <a:lnSpc>
                <a:spcPct val="90000"/>
              </a:lnSpc>
              <a:spcBef>
                <a:spcPts val="2250"/>
              </a:spcBef>
              <a:buFont typeface="Arial" panose="020B0604020202020204" pitchFamily="34" charset="0"/>
              <a:buChar char="•"/>
              <a:defRPr sz="1969" kern="1200">
                <a:solidFill>
                  <a:schemeClr val="tx1"/>
                </a:solidFill>
                <a:latin typeface="+mn-lt"/>
                <a:ea typeface="+mn-ea"/>
                <a:cs typeface="+mn-cs"/>
              </a:defRPr>
            </a:lvl1pPr>
            <a:lvl2pPr marL="482186" indent="-241093" algn="l" defTabSz="914400" rtl="0" eaLnBrk="1" latinLnBrk="0" hangingPunct="1">
              <a:lnSpc>
                <a:spcPct val="90000"/>
              </a:lnSpc>
              <a:spcBef>
                <a:spcPts val="2250"/>
              </a:spcBef>
              <a:buFont typeface="Arial" panose="020B0604020202020204" pitchFamily="34" charset="0"/>
              <a:buChar char="•"/>
              <a:defRPr sz="1969" kern="1200">
                <a:solidFill>
                  <a:schemeClr val="tx1"/>
                </a:solidFill>
                <a:latin typeface="+mn-lt"/>
                <a:ea typeface="+mn-ea"/>
                <a:cs typeface="+mn-cs"/>
              </a:defRPr>
            </a:lvl2pPr>
            <a:lvl3pPr marL="723279" indent="-241093" algn="l" defTabSz="914400" rtl="0" eaLnBrk="1" latinLnBrk="0" hangingPunct="1">
              <a:lnSpc>
                <a:spcPct val="90000"/>
              </a:lnSpc>
              <a:spcBef>
                <a:spcPts val="2250"/>
              </a:spcBef>
              <a:buFont typeface="Arial" panose="020B0604020202020204" pitchFamily="34" charset="0"/>
              <a:buChar char="•"/>
              <a:defRPr sz="1969" kern="1200">
                <a:solidFill>
                  <a:schemeClr val="tx1"/>
                </a:solidFill>
                <a:latin typeface="+mn-lt"/>
                <a:ea typeface="+mn-ea"/>
                <a:cs typeface="+mn-cs"/>
              </a:defRPr>
            </a:lvl3pPr>
            <a:lvl4pPr marL="964372" indent="-241093" algn="l" defTabSz="914400" rtl="0" eaLnBrk="1" latinLnBrk="0" hangingPunct="1">
              <a:lnSpc>
                <a:spcPct val="90000"/>
              </a:lnSpc>
              <a:spcBef>
                <a:spcPts val="2250"/>
              </a:spcBef>
              <a:buFont typeface="Arial" panose="020B0604020202020204" pitchFamily="34" charset="0"/>
              <a:buChar char="•"/>
              <a:defRPr sz="1969" kern="1200">
                <a:solidFill>
                  <a:schemeClr val="tx1"/>
                </a:solidFill>
                <a:latin typeface="+mn-lt"/>
                <a:ea typeface="+mn-ea"/>
                <a:cs typeface="+mn-cs"/>
              </a:defRPr>
            </a:lvl4pPr>
            <a:lvl5pPr marL="1205465" indent="-241093" algn="l" defTabSz="914400" rtl="0" eaLnBrk="1" latinLnBrk="0" hangingPunct="1">
              <a:lnSpc>
                <a:spcPct val="90000"/>
              </a:lnSpc>
              <a:spcBef>
                <a:spcPts val="2250"/>
              </a:spcBef>
              <a:buFont typeface="Arial" panose="020B0604020202020204" pitchFamily="34" charset="0"/>
              <a:buChar char="•"/>
              <a:defRPr sz="1969"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8119" marR="0" lvl="0" indent="0" algn="l" defTabSz="914400" rtl="0" eaLnBrk="1" fontAlgn="auto" latinLnBrk="0" hangingPunct="1">
              <a:lnSpc>
                <a:spcPct val="90000"/>
              </a:lnSpc>
              <a:spcBef>
                <a:spcPts val="4000"/>
              </a:spcBef>
              <a:spcAft>
                <a:spcPts val="0"/>
              </a:spcAft>
              <a:buClrTx/>
              <a:buSzTx/>
              <a:buFont typeface="Arial" panose="020B0604020202020204" pitchFamily="34" charset="0"/>
              <a:buNone/>
              <a:tabLst/>
              <a:defRPr sz="2400">
                <a:latin typeface="Avenir Book"/>
                <a:ea typeface="Avenir Book"/>
                <a:cs typeface="Avenir Book"/>
                <a:sym typeface="Avenir Book"/>
              </a:defRPr>
            </a:pPr>
            <a:r>
              <a:rPr lang="cy-gb" sz="1600" b="0" i="0" u="none" strike="noStrike" kern="1200" cap="none" spc="0" normalizeH="0" noProof="0">
                <a:ln>
                  <a:noFill/>
                </a:ln>
                <a:solidFill>
                  <a:prstClr val="white"/>
                </a:solidFill>
                <a:effectLst/>
                <a:uLnTx/>
                <a:uFillTx/>
                <a:latin typeface="Avenir Book"/>
                <a:sym typeface="Avenir Book"/>
              </a:rPr>
              <a:t>Mae gan unigolion:</a:t>
            </a:r>
          </a:p>
          <a:p>
            <a:pPr marL="612346" marR="0" lvl="0" indent="-22860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sz="2400">
                <a:latin typeface="Avenir Book"/>
                <a:ea typeface="Avenir Book"/>
                <a:cs typeface="Avenir Book"/>
                <a:sym typeface="Avenir Book"/>
              </a:defRPr>
            </a:pPr>
            <a:r>
              <a:rPr lang="cy-gb" sz="1600" b="0" i="0" u="none" strike="noStrike" kern="1200" cap="none" spc="0" normalizeH="0" noProof="0">
                <a:ln>
                  <a:noFill/>
                </a:ln>
                <a:solidFill>
                  <a:prstClr val="white"/>
                </a:solidFill>
                <a:effectLst/>
                <a:uLnTx/>
                <a:uFillTx/>
                <a:latin typeface="Avenir Book"/>
                <a:sym typeface="Avenir Book"/>
              </a:rPr>
              <a:t>Yr hawl i gael eu hysbysu</a:t>
            </a:r>
          </a:p>
          <a:p>
            <a:pPr marL="612346" marR="0" lvl="0" indent="-22860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sz="2400">
                <a:latin typeface="Avenir Book"/>
                <a:ea typeface="Avenir Book"/>
                <a:cs typeface="Avenir Book"/>
                <a:sym typeface="Avenir Book"/>
              </a:defRPr>
            </a:pPr>
            <a:r>
              <a:rPr lang="cy-gb" sz="1600" b="0" i="0" u="none" strike="noStrike" kern="1200" cap="none" spc="0" normalizeH="0" noProof="0">
                <a:ln>
                  <a:noFill/>
                </a:ln>
                <a:solidFill>
                  <a:prstClr val="white"/>
                </a:solidFill>
                <a:effectLst/>
                <a:uLnTx/>
                <a:uFillTx/>
                <a:latin typeface="Avenir Book"/>
                <a:sym typeface="Avenir Book"/>
              </a:rPr>
              <a:t>Yr hawl i gael Mynediad</a:t>
            </a:r>
          </a:p>
          <a:p>
            <a:pPr marL="612346" marR="0" lvl="0" indent="-22860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sz="2400">
                <a:latin typeface="Avenir Book"/>
                <a:ea typeface="Avenir Book"/>
                <a:cs typeface="Avenir Book"/>
                <a:sym typeface="Avenir Book"/>
              </a:defRPr>
            </a:pPr>
            <a:r>
              <a:rPr lang="cy-gb" sz="1600" b="0" i="0" u="none" strike="noStrike" kern="1200" cap="none" spc="0" normalizeH="0" noProof="0">
                <a:ln>
                  <a:noFill/>
                </a:ln>
                <a:solidFill>
                  <a:prstClr val="white"/>
                </a:solidFill>
                <a:effectLst/>
                <a:uLnTx/>
                <a:uFillTx/>
                <a:latin typeface="Avenir Book"/>
                <a:sym typeface="Avenir Book"/>
              </a:rPr>
              <a:t>Yr hawl i gywiro</a:t>
            </a:r>
          </a:p>
          <a:p>
            <a:pPr marL="612346" marR="0" lvl="0" indent="-22860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sz="2400">
                <a:latin typeface="Avenir Book"/>
                <a:ea typeface="Avenir Book"/>
                <a:cs typeface="Avenir Book"/>
                <a:sym typeface="Avenir Book"/>
              </a:defRPr>
            </a:pPr>
            <a:r>
              <a:rPr lang="cy-gb" sz="1600" b="0" i="0" u="none" strike="noStrike" kern="1200" cap="none" spc="0" normalizeH="0" noProof="0">
                <a:ln>
                  <a:noFill/>
                </a:ln>
                <a:solidFill>
                  <a:prstClr val="white"/>
                </a:solidFill>
                <a:effectLst/>
                <a:uLnTx/>
                <a:uFillTx/>
                <a:latin typeface="Avenir Book"/>
                <a:sym typeface="Avenir Book"/>
              </a:rPr>
              <a:t>Yr hawl i Gyfyngu Prosesu</a:t>
            </a:r>
          </a:p>
          <a:p>
            <a:pPr marL="612346" marR="0" lvl="0" indent="-22860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sz="2400">
                <a:latin typeface="Avenir Book"/>
                <a:ea typeface="Avenir Book"/>
                <a:cs typeface="Avenir Book"/>
                <a:sym typeface="Avenir Book"/>
              </a:defRPr>
            </a:pPr>
            <a:r>
              <a:rPr lang="cy-gb" sz="1600" b="0" i="0" u="none" strike="noStrike" kern="1200" cap="none" spc="0" normalizeH="0" noProof="0">
                <a:ln>
                  <a:noFill/>
                </a:ln>
                <a:solidFill>
                  <a:prstClr val="white"/>
                </a:solidFill>
                <a:effectLst/>
                <a:uLnTx/>
                <a:uFillTx/>
                <a:latin typeface="Avenir Book"/>
                <a:sym typeface="Avenir Book"/>
              </a:rPr>
              <a:t>Yr hawl i gael eu Hanghofio</a:t>
            </a:r>
          </a:p>
          <a:p>
            <a:pPr marL="612346" marR="0" lvl="0" indent="-22860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sz="2400">
                <a:latin typeface="Avenir Book"/>
                <a:ea typeface="Avenir Book"/>
                <a:cs typeface="Avenir Book"/>
                <a:sym typeface="Avenir Book"/>
              </a:defRPr>
            </a:pPr>
            <a:r>
              <a:rPr lang="cy-gb" sz="1600" b="0" i="0" u="none" strike="noStrike" kern="1200" cap="none" spc="0" normalizeH="0" noProof="0">
                <a:ln>
                  <a:noFill/>
                </a:ln>
                <a:solidFill>
                  <a:prstClr val="white"/>
                </a:solidFill>
                <a:effectLst/>
                <a:uLnTx/>
                <a:uFillTx/>
                <a:latin typeface="Avenir Book"/>
                <a:sym typeface="Avenir Book"/>
              </a:rPr>
              <a:t>Yr hawl i Gludo Data</a:t>
            </a:r>
          </a:p>
          <a:p>
            <a:pPr marL="612346" marR="0" lvl="0" indent="-22860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sz="2400">
                <a:latin typeface="Avenir Book"/>
                <a:ea typeface="Avenir Book"/>
                <a:cs typeface="Avenir Book"/>
                <a:sym typeface="Avenir Book"/>
              </a:defRPr>
            </a:pPr>
            <a:r>
              <a:rPr lang="cy-gb" sz="1600" b="0" i="0" u="none" strike="noStrike" kern="1200" cap="none" spc="0" normalizeH="0" noProof="0">
                <a:ln>
                  <a:noFill/>
                </a:ln>
                <a:solidFill>
                  <a:prstClr val="white"/>
                </a:solidFill>
                <a:effectLst/>
                <a:uLnTx/>
                <a:uFillTx/>
                <a:latin typeface="Avenir Book"/>
                <a:sym typeface="Avenir Book"/>
              </a:rPr>
              <a:t>Yr hawl i Wrthwynebu</a:t>
            </a:r>
          </a:p>
          <a:p>
            <a:pPr marL="612346" marR="0" lvl="0" indent="-22860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sz="2400">
                <a:latin typeface="Avenir Book"/>
                <a:ea typeface="Avenir Book"/>
                <a:cs typeface="Avenir Book"/>
                <a:sym typeface="Avenir Book"/>
              </a:defRPr>
            </a:pPr>
            <a:r>
              <a:rPr lang="cy-gb" sz="1600" b="0" i="0" u="none" strike="noStrike" kern="1200" cap="none" spc="0" normalizeH="0" noProof="0">
                <a:ln>
                  <a:noFill/>
                </a:ln>
                <a:solidFill>
                  <a:prstClr val="white"/>
                </a:solidFill>
                <a:effectLst/>
                <a:uLnTx/>
                <a:uFillTx/>
                <a:latin typeface="Avenir Book"/>
                <a:sym typeface="Avenir Book"/>
              </a:rPr>
              <a:t>Hawliau mewn perthynas â phroffilio a gwneud penderfyniadau awtomatig</a:t>
            </a:r>
          </a:p>
        </p:txBody>
      </p:sp>
      <p:sp>
        <p:nvSpPr>
          <p:cNvPr id="15" name="Title 1">
            <a:extLst>
              <a:ext uri="{FF2B5EF4-FFF2-40B4-BE49-F238E27FC236}">
                <a16:creationId xmlns:a16="http://schemas.microsoft.com/office/drawing/2014/main" id="{A9DCF33E-33BB-A849-A40B-BE51C755335F}"/>
              </a:ext>
            </a:extLst>
          </p:cNvPr>
          <p:cNvSpPr>
            <a:spLocks noGrp="1"/>
          </p:cNvSpPr>
          <p:nvPr>
            <p:ph type="title"/>
          </p:nvPr>
        </p:nvSpPr>
        <p:spPr>
          <a:xfrm>
            <a:off x="6905665" y="328432"/>
            <a:ext cx="4819952" cy="1325563"/>
          </a:xfrm>
        </p:spPr>
        <p:txBody>
          <a:bodyPr rtlCol="0">
            <a:normAutofit/>
          </a:bodyPr>
          <a:lstStyle/>
          <a:p>
            <a:pPr rtl="0"/>
            <a:r>
              <a:rPr lang="cy-gb" b="1"/>
              <a:t>Hawliau Unigolion</a:t>
            </a:r>
          </a:p>
        </p:txBody>
      </p:sp>
      <p:pic>
        <p:nvPicPr>
          <p:cNvPr id="17" name="Picture 16" descr="A picture containing drawing&#10;&#10;Description automatically generated">
            <a:extLst>
              <a:ext uri="{FF2B5EF4-FFF2-40B4-BE49-F238E27FC236}">
                <a16:creationId xmlns:a16="http://schemas.microsoft.com/office/drawing/2014/main" id="{07815F1B-D633-2E4F-9C88-144D4291A1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95603" y="6221505"/>
            <a:ext cx="2709527" cy="464893"/>
          </a:xfrm>
          <a:prstGeom prst="rect">
            <a:avLst/>
          </a:prstGeom>
        </p:spPr>
      </p:pic>
    </p:spTree>
    <p:extLst>
      <p:ext uri="{BB962C8B-B14F-4D97-AF65-F5344CB8AC3E}">
        <p14:creationId xmlns:p14="http://schemas.microsoft.com/office/powerpoint/2010/main" val="1948362300"/>
      </p:ext>
    </p:extLst>
  </p:cSld>
  <p:clrMapOvr>
    <a:overrideClrMapping bg1="dk1" tx1="lt1" bg2="dk2" tx2="lt2" accent1="accent1" accent2="accent2" accent3="accent3" accent4="accent4" accent5="accent5" accent6="accent6" hlink="hlink" folHlink="folHlink"/>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Businessperson in modern office working on laptop">
            <a:extLst>
              <a:ext uri="{FF2B5EF4-FFF2-40B4-BE49-F238E27FC236}">
                <a16:creationId xmlns:a16="http://schemas.microsoft.com/office/drawing/2014/main" id="{2FE3027D-36F6-AB40-ACBE-68A2EFB4562F}"/>
              </a:ext>
            </a:extLst>
          </p:cNvPr>
          <p:cNvPicPr>
            <a:picLocks noChangeAspect="1"/>
          </p:cNvPicPr>
          <p:nvPr/>
        </p:nvPicPr>
        <p:blipFill>
          <a:blip r:embed="rId3"/>
          <a:srcRect l="15895" r="15895"/>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11" name="Freeform: Shape 11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3" name="Freeform: Shape 11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ndividuals have great rights over their personal data under GDPR:…">
            <a:extLst>
              <a:ext uri="{FF2B5EF4-FFF2-40B4-BE49-F238E27FC236}">
                <a16:creationId xmlns:a16="http://schemas.microsoft.com/office/drawing/2014/main" id="{E902548F-B83E-E742-B3A1-266B6D826696}"/>
              </a:ext>
            </a:extLst>
          </p:cNvPr>
          <p:cNvSpPr txBox="1">
            <a:spLocks/>
          </p:cNvSpPr>
          <p:nvPr/>
        </p:nvSpPr>
        <p:spPr>
          <a:xfrm>
            <a:off x="6572084" y="1653995"/>
            <a:ext cx="5153450" cy="4258117"/>
          </a:xfrm>
          <a:prstGeom prst="rect">
            <a:avLst/>
          </a:prstGeom>
        </p:spPr>
        <p:txBody>
          <a:bodyPr vert="horz" lIns="91440" tIns="45720" rIns="91440" bIns="45720" rtlCol="0" anchor="t">
            <a:normAutofit/>
          </a:bodyPr>
          <a:lstStyle>
            <a:lvl1pPr marL="241093" indent="-241093" algn="l" defTabSz="914400" rtl="0" eaLnBrk="1" latinLnBrk="0" hangingPunct="1">
              <a:lnSpc>
                <a:spcPct val="90000"/>
              </a:lnSpc>
              <a:spcBef>
                <a:spcPts val="2250"/>
              </a:spcBef>
              <a:buFont typeface="Arial" panose="020B0604020202020204" pitchFamily="34" charset="0"/>
              <a:buChar char="•"/>
              <a:defRPr sz="1969" kern="1200">
                <a:solidFill>
                  <a:schemeClr val="tx1"/>
                </a:solidFill>
                <a:latin typeface="+mn-lt"/>
                <a:ea typeface="+mn-ea"/>
                <a:cs typeface="+mn-cs"/>
              </a:defRPr>
            </a:lvl1pPr>
            <a:lvl2pPr marL="482186" indent="-241093" algn="l" defTabSz="914400" rtl="0" eaLnBrk="1" latinLnBrk="0" hangingPunct="1">
              <a:lnSpc>
                <a:spcPct val="90000"/>
              </a:lnSpc>
              <a:spcBef>
                <a:spcPts val="2250"/>
              </a:spcBef>
              <a:buFont typeface="Arial" panose="020B0604020202020204" pitchFamily="34" charset="0"/>
              <a:buChar char="•"/>
              <a:defRPr sz="1969" kern="1200">
                <a:solidFill>
                  <a:schemeClr val="tx1"/>
                </a:solidFill>
                <a:latin typeface="+mn-lt"/>
                <a:ea typeface="+mn-ea"/>
                <a:cs typeface="+mn-cs"/>
              </a:defRPr>
            </a:lvl2pPr>
            <a:lvl3pPr marL="723279" indent="-241093" algn="l" defTabSz="914400" rtl="0" eaLnBrk="1" latinLnBrk="0" hangingPunct="1">
              <a:lnSpc>
                <a:spcPct val="90000"/>
              </a:lnSpc>
              <a:spcBef>
                <a:spcPts val="2250"/>
              </a:spcBef>
              <a:buFont typeface="Arial" panose="020B0604020202020204" pitchFamily="34" charset="0"/>
              <a:buChar char="•"/>
              <a:defRPr sz="1969" kern="1200">
                <a:solidFill>
                  <a:schemeClr val="tx1"/>
                </a:solidFill>
                <a:latin typeface="+mn-lt"/>
                <a:ea typeface="+mn-ea"/>
                <a:cs typeface="+mn-cs"/>
              </a:defRPr>
            </a:lvl3pPr>
            <a:lvl4pPr marL="964372" indent="-241093" algn="l" defTabSz="914400" rtl="0" eaLnBrk="1" latinLnBrk="0" hangingPunct="1">
              <a:lnSpc>
                <a:spcPct val="90000"/>
              </a:lnSpc>
              <a:spcBef>
                <a:spcPts val="2250"/>
              </a:spcBef>
              <a:buFont typeface="Arial" panose="020B0604020202020204" pitchFamily="34" charset="0"/>
              <a:buChar char="•"/>
              <a:defRPr sz="1969" kern="1200">
                <a:solidFill>
                  <a:schemeClr val="tx1"/>
                </a:solidFill>
                <a:latin typeface="+mn-lt"/>
                <a:ea typeface="+mn-ea"/>
                <a:cs typeface="+mn-cs"/>
              </a:defRPr>
            </a:lvl4pPr>
            <a:lvl5pPr marL="1205465" indent="-241093" algn="l" defTabSz="914400" rtl="0" eaLnBrk="1" latinLnBrk="0" hangingPunct="1">
              <a:lnSpc>
                <a:spcPct val="90000"/>
              </a:lnSpc>
              <a:spcBef>
                <a:spcPts val="2250"/>
              </a:spcBef>
              <a:buFont typeface="Arial" panose="020B0604020202020204" pitchFamily="34" charset="0"/>
              <a:buChar char="•"/>
              <a:defRPr sz="1969"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69496" marR="0" lvl="0" indent="-28575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sz="2400">
                <a:latin typeface="Avenir Book"/>
                <a:ea typeface="Avenir Book"/>
                <a:cs typeface="Avenir Book"/>
                <a:sym typeface="Avenir Book"/>
              </a:defRPr>
            </a:pPr>
            <a:r>
              <a:rPr lang="cy-gb" sz="1600" b="0" i="0" u="none" strike="noStrike" kern="1200" cap="none" spc="0" normalizeH="0" noProof="0">
                <a:ln>
                  <a:noFill/>
                </a:ln>
                <a:solidFill>
                  <a:prstClr val="white"/>
                </a:solidFill>
                <a:effectLst/>
                <a:uLnTx/>
                <a:uFillTx/>
                <a:latin typeface="Avenir Book"/>
                <a:sym typeface="Avenir Book"/>
              </a:rPr>
              <a:t>Os ydych yn prosesu data unigolyn, rhaid i chi ddweud wrthyn nhw a darparu gwybodaeth am ddiben y prosesu.</a:t>
            </a:r>
          </a:p>
          <a:p>
            <a:pPr marL="669496" marR="0" lvl="0" indent="-28575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sz="2400">
                <a:latin typeface="Avenir Book"/>
                <a:ea typeface="Avenir Book"/>
                <a:cs typeface="Avenir Book"/>
                <a:sym typeface="Avenir Book"/>
              </a:defRPr>
            </a:pPr>
            <a:r>
              <a:rPr lang="cy-gb" sz="1600" b="0" i="0" u="none" strike="noStrike" kern="1200" cap="none" spc="0" normalizeH="0" noProof="0">
                <a:ln>
                  <a:noFill/>
                </a:ln>
                <a:solidFill>
                  <a:prstClr val="white"/>
                </a:solidFill>
                <a:effectLst/>
                <a:uLnTx/>
                <a:uFillTx/>
                <a:latin typeface="Avenir Book"/>
                <a:sym typeface="Avenir Book"/>
              </a:rPr>
              <a:t>Rhaid i sefydliadau hefyd fod â chyfiawnhad dros brosesu data yn eu systemau eu hunain, sydd ar gael yn gyhoeddus</a:t>
            </a:r>
          </a:p>
          <a:p>
            <a:pPr marL="669496" marR="0" lvl="0" indent="-28575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sz="2400">
                <a:latin typeface="Avenir Book"/>
                <a:ea typeface="Avenir Book"/>
                <a:cs typeface="Avenir Book"/>
                <a:sym typeface="Avenir Book"/>
              </a:defRPr>
            </a:pPr>
            <a:r>
              <a:rPr lang="cy-gb" sz="1600" b="0" i="0" u="none" strike="noStrike" kern="1200" cap="none" spc="0" normalizeH="0" noProof="0">
                <a:ln>
                  <a:noFill/>
                </a:ln>
                <a:solidFill>
                  <a:prstClr val="white"/>
                </a:solidFill>
                <a:effectLst/>
                <a:uLnTx/>
                <a:uFillTx/>
                <a:latin typeface="Avenir Book"/>
                <a:sym typeface="Avenir Book"/>
              </a:rPr>
              <a:t>Mae hysbysiadau preifatrwydd yn cefnogi tryloywder a'r hawl i gael ein hysbysu.</a:t>
            </a:r>
          </a:p>
          <a:p>
            <a:pPr marL="669496" marR="0" lvl="0" indent="-28575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sz="2400">
                <a:latin typeface="Avenir Book"/>
                <a:ea typeface="Avenir Book"/>
                <a:cs typeface="Avenir Book"/>
                <a:sym typeface="Avenir Book"/>
              </a:defRPr>
            </a:pPr>
            <a:r>
              <a:rPr lang="cy-gb" sz="1600" b="0" i="0" u="none" strike="noStrike" kern="1200" cap="none" spc="0" normalizeH="0" noProof="0">
                <a:ln>
                  <a:noFill/>
                </a:ln>
                <a:solidFill>
                  <a:prstClr val="white"/>
                </a:solidFill>
                <a:effectLst/>
                <a:uLnTx/>
                <a:uFillTx/>
                <a:latin typeface="Avenir Book"/>
                <a:sym typeface="Avenir Book"/>
              </a:rPr>
              <a:t>Dylai cyfathrebu uniongyrchol ag unigolion gefnogi’r hawl yma hefyd – sef dweud wrthyn nhw o ble y cawsoch eu data, pam eich bod yn cysylltu â nhw a beth i’w wneud os nad ydyn nhw am i chi gysylltu â nhw eto.</a:t>
            </a:r>
          </a:p>
        </p:txBody>
      </p:sp>
      <p:sp>
        <p:nvSpPr>
          <p:cNvPr id="15" name="Title 1">
            <a:extLst>
              <a:ext uri="{FF2B5EF4-FFF2-40B4-BE49-F238E27FC236}">
                <a16:creationId xmlns:a16="http://schemas.microsoft.com/office/drawing/2014/main" id="{A9DCF33E-33BB-A849-A40B-BE51C755335F}"/>
              </a:ext>
            </a:extLst>
          </p:cNvPr>
          <p:cNvSpPr>
            <a:spLocks noGrp="1"/>
          </p:cNvSpPr>
          <p:nvPr>
            <p:ph type="title"/>
          </p:nvPr>
        </p:nvSpPr>
        <p:spPr>
          <a:xfrm>
            <a:off x="6905665" y="328432"/>
            <a:ext cx="4999465" cy="1325563"/>
          </a:xfrm>
        </p:spPr>
        <p:txBody>
          <a:bodyPr rtlCol="0">
            <a:normAutofit/>
          </a:bodyPr>
          <a:lstStyle/>
          <a:p>
            <a:pPr rtl="0"/>
            <a:r>
              <a:rPr lang="cy-gb" b="1"/>
              <a:t>Yr hawl i gael eu Hysbysu</a:t>
            </a:r>
          </a:p>
        </p:txBody>
      </p:sp>
      <p:pic>
        <p:nvPicPr>
          <p:cNvPr id="17" name="Picture 16" descr="A picture containing drawing&#10;&#10;Description automatically generated">
            <a:extLst>
              <a:ext uri="{FF2B5EF4-FFF2-40B4-BE49-F238E27FC236}">
                <a16:creationId xmlns:a16="http://schemas.microsoft.com/office/drawing/2014/main" id="{07815F1B-D633-2E4F-9C88-144D4291A1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95603" y="6221505"/>
            <a:ext cx="2709527" cy="464893"/>
          </a:xfrm>
          <a:prstGeom prst="rect">
            <a:avLst/>
          </a:prstGeom>
        </p:spPr>
      </p:pic>
    </p:spTree>
    <p:extLst>
      <p:ext uri="{BB962C8B-B14F-4D97-AF65-F5344CB8AC3E}">
        <p14:creationId xmlns:p14="http://schemas.microsoft.com/office/powerpoint/2010/main" val="1578172430"/>
      </p:ext>
    </p:extLst>
  </p:cSld>
  <p:clrMapOvr>
    <a:overrideClrMapping bg1="dk1" tx1="lt1" bg2="dk2" tx2="lt2" accent1="accent1" accent2="accent2" accent3="accent3" accent4="accent4" accent5="accent5" accent6="accent6" hlink="hlink" folHlink="folHlink"/>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Businessperson in modern office working on laptop">
            <a:extLst>
              <a:ext uri="{FF2B5EF4-FFF2-40B4-BE49-F238E27FC236}">
                <a16:creationId xmlns:a16="http://schemas.microsoft.com/office/drawing/2014/main" id="{2FE3027D-36F6-AB40-ACBE-68A2EFB4562F}"/>
              </a:ext>
            </a:extLst>
          </p:cNvPr>
          <p:cNvPicPr>
            <a:picLocks noChangeAspect="1"/>
          </p:cNvPicPr>
          <p:nvPr/>
        </p:nvPicPr>
        <p:blipFill>
          <a:blip r:embed="rId3"/>
          <a:srcRect l="15895" r="15895"/>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11" name="Freeform: Shape 11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3" name="Freeform: Shape 11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ndividuals have great rights over their personal data under GDPR:…">
            <a:extLst>
              <a:ext uri="{FF2B5EF4-FFF2-40B4-BE49-F238E27FC236}">
                <a16:creationId xmlns:a16="http://schemas.microsoft.com/office/drawing/2014/main" id="{E902548F-B83E-E742-B3A1-266B6D826696}"/>
              </a:ext>
            </a:extLst>
          </p:cNvPr>
          <p:cNvSpPr txBox="1">
            <a:spLocks/>
          </p:cNvSpPr>
          <p:nvPr/>
        </p:nvSpPr>
        <p:spPr>
          <a:xfrm>
            <a:off x="6572084" y="1653995"/>
            <a:ext cx="5153450" cy="4258117"/>
          </a:xfrm>
          <a:prstGeom prst="rect">
            <a:avLst/>
          </a:prstGeom>
        </p:spPr>
        <p:txBody>
          <a:bodyPr vert="horz" lIns="91440" tIns="45720" rIns="91440" bIns="45720" rtlCol="0" anchor="t">
            <a:normAutofit fontScale="92500" lnSpcReduction="10000"/>
          </a:bodyPr>
          <a:lstStyle>
            <a:lvl1pPr marL="241093" indent="-241093" algn="l" defTabSz="914400" rtl="0" eaLnBrk="1" latinLnBrk="0" hangingPunct="1">
              <a:lnSpc>
                <a:spcPct val="90000"/>
              </a:lnSpc>
              <a:spcBef>
                <a:spcPts val="2250"/>
              </a:spcBef>
              <a:buFont typeface="Arial" panose="020B0604020202020204" pitchFamily="34" charset="0"/>
              <a:buChar char="•"/>
              <a:defRPr sz="1969" kern="1200">
                <a:solidFill>
                  <a:schemeClr val="tx1"/>
                </a:solidFill>
                <a:latin typeface="+mn-lt"/>
                <a:ea typeface="+mn-ea"/>
                <a:cs typeface="+mn-cs"/>
              </a:defRPr>
            </a:lvl1pPr>
            <a:lvl2pPr marL="482186" indent="-241093" algn="l" defTabSz="914400" rtl="0" eaLnBrk="1" latinLnBrk="0" hangingPunct="1">
              <a:lnSpc>
                <a:spcPct val="90000"/>
              </a:lnSpc>
              <a:spcBef>
                <a:spcPts val="2250"/>
              </a:spcBef>
              <a:buFont typeface="Arial" panose="020B0604020202020204" pitchFamily="34" charset="0"/>
              <a:buChar char="•"/>
              <a:defRPr sz="1969" kern="1200">
                <a:solidFill>
                  <a:schemeClr val="tx1"/>
                </a:solidFill>
                <a:latin typeface="+mn-lt"/>
                <a:ea typeface="+mn-ea"/>
                <a:cs typeface="+mn-cs"/>
              </a:defRPr>
            </a:lvl2pPr>
            <a:lvl3pPr marL="723279" indent="-241093" algn="l" defTabSz="914400" rtl="0" eaLnBrk="1" latinLnBrk="0" hangingPunct="1">
              <a:lnSpc>
                <a:spcPct val="90000"/>
              </a:lnSpc>
              <a:spcBef>
                <a:spcPts val="2250"/>
              </a:spcBef>
              <a:buFont typeface="Arial" panose="020B0604020202020204" pitchFamily="34" charset="0"/>
              <a:buChar char="•"/>
              <a:defRPr sz="1969" kern="1200">
                <a:solidFill>
                  <a:schemeClr val="tx1"/>
                </a:solidFill>
                <a:latin typeface="+mn-lt"/>
                <a:ea typeface="+mn-ea"/>
                <a:cs typeface="+mn-cs"/>
              </a:defRPr>
            </a:lvl3pPr>
            <a:lvl4pPr marL="964372" indent="-241093" algn="l" defTabSz="914400" rtl="0" eaLnBrk="1" latinLnBrk="0" hangingPunct="1">
              <a:lnSpc>
                <a:spcPct val="90000"/>
              </a:lnSpc>
              <a:spcBef>
                <a:spcPts val="2250"/>
              </a:spcBef>
              <a:buFont typeface="Arial" panose="020B0604020202020204" pitchFamily="34" charset="0"/>
              <a:buChar char="•"/>
              <a:defRPr sz="1969" kern="1200">
                <a:solidFill>
                  <a:schemeClr val="tx1"/>
                </a:solidFill>
                <a:latin typeface="+mn-lt"/>
                <a:ea typeface="+mn-ea"/>
                <a:cs typeface="+mn-cs"/>
              </a:defRPr>
            </a:lvl4pPr>
            <a:lvl5pPr marL="1205465" indent="-241093" algn="l" defTabSz="914400" rtl="0" eaLnBrk="1" latinLnBrk="0" hangingPunct="1">
              <a:lnSpc>
                <a:spcPct val="90000"/>
              </a:lnSpc>
              <a:spcBef>
                <a:spcPts val="2250"/>
              </a:spcBef>
              <a:buFont typeface="Arial" panose="020B0604020202020204" pitchFamily="34" charset="0"/>
              <a:buChar char="•"/>
              <a:defRPr sz="1969"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69496" marR="0" lvl="0" indent="-28575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sz="2400">
                <a:latin typeface="Avenir Book"/>
                <a:ea typeface="Avenir Book"/>
                <a:cs typeface="Avenir Book"/>
                <a:sym typeface="Avenir Book"/>
              </a:defRPr>
            </a:pPr>
            <a:r>
              <a:rPr lang="cy-gb" sz="1600" b="0" i="0" u="none" strike="noStrike" kern="1200" cap="none" spc="0" normalizeH="0" noProof="0">
                <a:ln>
                  <a:noFill/>
                </a:ln>
                <a:solidFill>
                  <a:prstClr val="white"/>
                </a:solidFill>
                <a:effectLst/>
                <a:uLnTx/>
                <a:uFillTx/>
                <a:latin typeface="Avenir Book"/>
                <a:sym typeface="Avenir Book"/>
              </a:rPr>
              <a:t>Gall unigolyn wneud ‘Cais gwrthrych am wybodaeth’ ac mae ganddyn nhw:</a:t>
            </a:r>
          </a:p>
          <a:p>
            <a:pPr marL="910589" marR="0" lvl="1" indent="-28575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sz="2400">
                <a:latin typeface="Avenir Book"/>
                <a:ea typeface="Avenir Book"/>
                <a:cs typeface="Avenir Book"/>
                <a:sym typeface="Avenir Book"/>
              </a:defRPr>
            </a:pPr>
            <a:r>
              <a:rPr lang="cy-gb" sz="1600" b="0" i="0" u="none" strike="noStrike" kern="1200" cap="none" spc="0" normalizeH="0" noProof="0">
                <a:ln>
                  <a:noFill/>
                </a:ln>
                <a:solidFill>
                  <a:prstClr val="white"/>
                </a:solidFill>
                <a:effectLst/>
                <a:uLnTx/>
                <a:uFillTx/>
                <a:latin typeface="Avenir Book"/>
                <a:sym typeface="Avenir Book"/>
              </a:rPr>
              <a:t>Yr hawl i gadarnhau bod eu data personol yn cael ei brosesu</a:t>
            </a:r>
          </a:p>
          <a:p>
            <a:pPr marL="910589" marR="0" lvl="1" indent="-28575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sz="2400">
                <a:latin typeface="Avenir Book"/>
                <a:ea typeface="Avenir Book"/>
                <a:cs typeface="Avenir Book"/>
                <a:sym typeface="Avenir Book"/>
              </a:defRPr>
            </a:pPr>
            <a:r>
              <a:rPr lang="cy-gb" sz="1600" b="0" i="0" u="none" strike="noStrike" kern="1200" cap="none" spc="0" normalizeH="0" noProof="0">
                <a:ln>
                  <a:noFill/>
                </a:ln>
                <a:solidFill>
                  <a:prstClr val="white"/>
                </a:solidFill>
                <a:effectLst/>
                <a:uLnTx/>
                <a:uFillTx/>
                <a:latin typeface="Avenir Book"/>
                <a:sym typeface="Avenir Book"/>
              </a:rPr>
              <a:t>Yr hawl i gael copi o'r data (nid o reidrwydd dogfennau gwreiddiol)</a:t>
            </a:r>
          </a:p>
          <a:p>
            <a:pPr marL="910589" marR="0" lvl="1" indent="-28575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sz="2400">
                <a:latin typeface="Avenir Book"/>
                <a:ea typeface="Avenir Book"/>
                <a:cs typeface="Avenir Book"/>
                <a:sym typeface="Avenir Book"/>
              </a:defRPr>
            </a:pPr>
            <a:r>
              <a:rPr lang="cy-gb" sz="1600" b="0" i="0" u="none" strike="noStrike" kern="1200" cap="none" spc="0" normalizeH="0" noProof="0">
                <a:ln>
                  <a:noFill/>
                </a:ln>
                <a:solidFill>
                  <a:prstClr val="white"/>
                </a:solidFill>
                <a:effectLst/>
                <a:uLnTx/>
                <a:uFillTx/>
                <a:latin typeface="Avenir Book"/>
                <a:sym typeface="Avenir Book"/>
              </a:rPr>
              <a:t>Yr hawl i gael gwybodaeth ychwanegol am y prosesu</a:t>
            </a:r>
          </a:p>
          <a:p>
            <a:pPr marL="669496" marR="0" lvl="0" indent="-28575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sz="2400">
                <a:latin typeface="Avenir Book"/>
                <a:ea typeface="Avenir Book"/>
                <a:cs typeface="Avenir Book"/>
                <a:sym typeface="Avenir Book"/>
              </a:defRPr>
            </a:pPr>
            <a:r>
              <a:rPr lang="cy-gb" sz="1600" b="0" i="0" u="none" strike="noStrike" kern="1200" cap="none" spc="0" normalizeH="0" noProof="0">
                <a:ln>
                  <a:noFill/>
                </a:ln>
                <a:solidFill>
                  <a:prstClr val="white"/>
                </a:solidFill>
                <a:effectLst/>
                <a:uLnTx/>
                <a:uFillTx/>
                <a:latin typeface="Avenir Book"/>
                <a:sym typeface="Avenir Book"/>
              </a:rPr>
              <a:t>Gellir gwneud cais ar lafar neu'n ysgrifenedig</a:t>
            </a:r>
          </a:p>
          <a:p>
            <a:pPr marL="669496" marR="0" lvl="0" indent="-28575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sz="2400">
                <a:latin typeface="Avenir Book"/>
                <a:ea typeface="Avenir Book"/>
                <a:cs typeface="Avenir Book"/>
                <a:sym typeface="Avenir Book"/>
              </a:defRPr>
            </a:pPr>
            <a:r>
              <a:rPr lang="cy-gb" sz="1600" b="0" i="0" u="none" strike="noStrike" kern="1200" cap="none" spc="0" normalizeH="0" noProof="0">
                <a:ln>
                  <a:noFill/>
                </a:ln>
                <a:solidFill>
                  <a:prstClr val="white"/>
                </a:solidFill>
                <a:effectLst/>
                <a:uLnTx/>
                <a:uFillTx/>
                <a:latin typeface="Avenir Book"/>
                <a:sym typeface="Avenir Book"/>
              </a:rPr>
              <a:t>Gall fod yn benodol: ‘Rydw i eisiau copi o fy nghofnod aelodaeth’. Neu gallai fod yn amwys: ‘Rydw i eisiau gwybod pa ddata mae eich sefydliad yn ei gadw amdana i’</a:t>
            </a:r>
          </a:p>
          <a:p>
            <a:pPr marL="669496" marR="0" lvl="0" indent="-28575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sz="2400">
                <a:latin typeface="Avenir Book"/>
                <a:ea typeface="Avenir Book"/>
                <a:cs typeface="Avenir Book"/>
                <a:sym typeface="Avenir Book"/>
              </a:defRPr>
            </a:pPr>
            <a:r>
              <a:rPr lang="cy-gb" sz="1600" b="0" i="0" u="none" strike="noStrike" kern="1200" cap="none" spc="0" normalizeH="0" noProof="0">
                <a:ln>
                  <a:noFill/>
                </a:ln>
                <a:solidFill>
                  <a:prstClr val="white"/>
                </a:solidFill>
                <a:effectLst/>
                <a:uLnTx/>
                <a:uFillTx/>
                <a:latin typeface="Avenir Book"/>
                <a:sym typeface="Avenir Book"/>
              </a:rPr>
              <a:t>Os byddwch yn cael cais o’r fath, dylech gysylltu â'ch Arweinydd Diogelu Data ar unwaith.  Dim ond mis sydd gan sefydliadau i ymateb i'r cais</a:t>
            </a:r>
          </a:p>
        </p:txBody>
      </p:sp>
      <p:sp>
        <p:nvSpPr>
          <p:cNvPr id="15" name="Title 1">
            <a:extLst>
              <a:ext uri="{FF2B5EF4-FFF2-40B4-BE49-F238E27FC236}">
                <a16:creationId xmlns:a16="http://schemas.microsoft.com/office/drawing/2014/main" id="{A9DCF33E-33BB-A849-A40B-BE51C755335F}"/>
              </a:ext>
            </a:extLst>
          </p:cNvPr>
          <p:cNvSpPr>
            <a:spLocks noGrp="1"/>
          </p:cNvSpPr>
          <p:nvPr>
            <p:ph type="title"/>
          </p:nvPr>
        </p:nvSpPr>
        <p:spPr>
          <a:xfrm>
            <a:off x="6905665" y="328432"/>
            <a:ext cx="4819952" cy="1325563"/>
          </a:xfrm>
        </p:spPr>
        <p:txBody>
          <a:bodyPr rtlCol="0">
            <a:normAutofit/>
          </a:bodyPr>
          <a:lstStyle/>
          <a:p>
            <a:pPr rtl="0"/>
            <a:r>
              <a:rPr lang="cy-gb" b="1"/>
              <a:t>Yr hawl i gael Mynediad</a:t>
            </a:r>
          </a:p>
        </p:txBody>
      </p:sp>
      <p:pic>
        <p:nvPicPr>
          <p:cNvPr id="17" name="Picture 16" descr="A picture containing drawing&#10;&#10;Description automatically generated">
            <a:extLst>
              <a:ext uri="{FF2B5EF4-FFF2-40B4-BE49-F238E27FC236}">
                <a16:creationId xmlns:a16="http://schemas.microsoft.com/office/drawing/2014/main" id="{07815F1B-D633-2E4F-9C88-144D4291A1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95603" y="6221505"/>
            <a:ext cx="2709527" cy="464893"/>
          </a:xfrm>
          <a:prstGeom prst="rect">
            <a:avLst/>
          </a:prstGeom>
        </p:spPr>
      </p:pic>
    </p:spTree>
    <p:extLst>
      <p:ext uri="{BB962C8B-B14F-4D97-AF65-F5344CB8AC3E}">
        <p14:creationId xmlns:p14="http://schemas.microsoft.com/office/powerpoint/2010/main" val="2701385312"/>
      </p:ext>
    </p:extLst>
  </p:cSld>
  <p:clrMapOvr>
    <a:overrideClrMapping bg1="dk1" tx1="lt1" bg2="dk2" tx2="lt2" accent1="accent1" accent2="accent2" accent3="accent3" accent4="accent4" accent5="accent5" accent6="accent6" hlink="hlink" folHlink="folHlink"/>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Businessperson in modern office working on laptop">
            <a:extLst>
              <a:ext uri="{FF2B5EF4-FFF2-40B4-BE49-F238E27FC236}">
                <a16:creationId xmlns:a16="http://schemas.microsoft.com/office/drawing/2014/main" id="{2FE3027D-36F6-AB40-ACBE-68A2EFB4562F}"/>
              </a:ext>
            </a:extLst>
          </p:cNvPr>
          <p:cNvPicPr>
            <a:picLocks noChangeAspect="1"/>
          </p:cNvPicPr>
          <p:nvPr/>
        </p:nvPicPr>
        <p:blipFill>
          <a:blip r:embed="rId3"/>
          <a:srcRect l="15895" r="15895"/>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11" name="Freeform: Shape 11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3" name="Freeform: Shape 11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ndividuals have great rights over their personal data under GDPR:…">
            <a:extLst>
              <a:ext uri="{FF2B5EF4-FFF2-40B4-BE49-F238E27FC236}">
                <a16:creationId xmlns:a16="http://schemas.microsoft.com/office/drawing/2014/main" id="{E902548F-B83E-E742-B3A1-266B6D826696}"/>
              </a:ext>
            </a:extLst>
          </p:cNvPr>
          <p:cNvSpPr txBox="1">
            <a:spLocks/>
          </p:cNvSpPr>
          <p:nvPr/>
        </p:nvSpPr>
        <p:spPr>
          <a:xfrm>
            <a:off x="6572084" y="1653995"/>
            <a:ext cx="5153450" cy="4258117"/>
          </a:xfrm>
          <a:prstGeom prst="rect">
            <a:avLst/>
          </a:prstGeom>
        </p:spPr>
        <p:txBody>
          <a:bodyPr vert="horz" lIns="91440" tIns="45720" rIns="91440" bIns="45720" rtlCol="0" anchor="t">
            <a:normAutofit/>
          </a:bodyPr>
          <a:lstStyle>
            <a:lvl1pPr marL="241093" indent="-241093" algn="l" defTabSz="914400" rtl="0" eaLnBrk="1" latinLnBrk="0" hangingPunct="1">
              <a:lnSpc>
                <a:spcPct val="90000"/>
              </a:lnSpc>
              <a:spcBef>
                <a:spcPts val="2250"/>
              </a:spcBef>
              <a:buFont typeface="Arial" panose="020B0604020202020204" pitchFamily="34" charset="0"/>
              <a:buChar char="•"/>
              <a:defRPr sz="1969" kern="1200">
                <a:solidFill>
                  <a:schemeClr val="tx1"/>
                </a:solidFill>
                <a:latin typeface="+mn-lt"/>
                <a:ea typeface="+mn-ea"/>
                <a:cs typeface="+mn-cs"/>
              </a:defRPr>
            </a:lvl1pPr>
            <a:lvl2pPr marL="482186" indent="-241093" algn="l" defTabSz="914400" rtl="0" eaLnBrk="1" latinLnBrk="0" hangingPunct="1">
              <a:lnSpc>
                <a:spcPct val="90000"/>
              </a:lnSpc>
              <a:spcBef>
                <a:spcPts val="2250"/>
              </a:spcBef>
              <a:buFont typeface="Arial" panose="020B0604020202020204" pitchFamily="34" charset="0"/>
              <a:buChar char="•"/>
              <a:defRPr sz="1969" kern="1200">
                <a:solidFill>
                  <a:schemeClr val="tx1"/>
                </a:solidFill>
                <a:latin typeface="+mn-lt"/>
                <a:ea typeface="+mn-ea"/>
                <a:cs typeface="+mn-cs"/>
              </a:defRPr>
            </a:lvl2pPr>
            <a:lvl3pPr marL="723279" indent="-241093" algn="l" defTabSz="914400" rtl="0" eaLnBrk="1" latinLnBrk="0" hangingPunct="1">
              <a:lnSpc>
                <a:spcPct val="90000"/>
              </a:lnSpc>
              <a:spcBef>
                <a:spcPts val="2250"/>
              </a:spcBef>
              <a:buFont typeface="Arial" panose="020B0604020202020204" pitchFamily="34" charset="0"/>
              <a:buChar char="•"/>
              <a:defRPr sz="1969" kern="1200">
                <a:solidFill>
                  <a:schemeClr val="tx1"/>
                </a:solidFill>
                <a:latin typeface="+mn-lt"/>
                <a:ea typeface="+mn-ea"/>
                <a:cs typeface="+mn-cs"/>
              </a:defRPr>
            </a:lvl3pPr>
            <a:lvl4pPr marL="964372" indent="-241093" algn="l" defTabSz="914400" rtl="0" eaLnBrk="1" latinLnBrk="0" hangingPunct="1">
              <a:lnSpc>
                <a:spcPct val="90000"/>
              </a:lnSpc>
              <a:spcBef>
                <a:spcPts val="2250"/>
              </a:spcBef>
              <a:buFont typeface="Arial" panose="020B0604020202020204" pitchFamily="34" charset="0"/>
              <a:buChar char="•"/>
              <a:defRPr sz="1969" kern="1200">
                <a:solidFill>
                  <a:schemeClr val="tx1"/>
                </a:solidFill>
                <a:latin typeface="+mn-lt"/>
                <a:ea typeface="+mn-ea"/>
                <a:cs typeface="+mn-cs"/>
              </a:defRPr>
            </a:lvl4pPr>
            <a:lvl5pPr marL="1205465" indent="-241093" algn="l" defTabSz="914400" rtl="0" eaLnBrk="1" latinLnBrk="0" hangingPunct="1">
              <a:lnSpc>
                <a:spcPct val="90000"/>
              </a:lnSpc>
              <a:spcBef>
                <a:spcPts val="2250"/>
              </a:spcBef>
              <a:buFont typeface="Arial" panose="020B0604020202020204" pitchFamily="34" charset="0"/>
              <a:buChar char="•"/>
              <a:defRPr sz="1969"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69496" marR="0" lvl="0" indent="-28575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sz="2400">
                <a:latin typeface="Avenir Book"/>
                <a:ea typeface="Avenir Book"/>
                <a:cs typeface="Avenir Book"/>
                <a:sym typeface="Avenir Book"/>
              </a:defRPr>
            </a:pPr>
            <a:r>
              <a:rPr lang="cy-gb" sz="1600" b="0" i="0" u="none" strike="noStrike" kern="1200" cap="none" spc="0" normalizeH="0" noProof="0">
                <a:ln>
                  <a:noFill/>
                </a:ln>
                <a:solidFill>
                  <a:prstClr val="white"/>
                </a:solidFill>
                <a:effectLst/>
                <a:uLnTx/>
                <a:uFillTx/>
                <a:latin typeface="Avenir Book"/>
                <a:sym typeface="Avenir Book"/>
              </a:rPr>
              <a:t>Ar ôl gwneud Cais gwrthrych am wybodaeth, gall unigolion arfer hawliau eraill hefyd.</a:t>
            </a:r>
          </a:p>
          <a:p>
            <a:pPr marL="669496" marR="0" lvl="0" indent="-28575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sz="2400">
                <a:latin typeface="Avenir Book"/>
                <a:ea typeface="Avenir Book"/>
                <a:cs typeface="Avenir Book"/>
                <a:sym typeface="Avenir Book"/>
              </a:defRPr>
            </a:pPr>
            <a:r>
              <a:rPr lang="cy-gb" sz="1600" b="0" i="0" u="none" strike="noStrike" kern="1200" cap="none" spc="0" normalizeH="0" noProof="0">
                <a:ln>
                  <a:noFill/>
                </a:ln>
                <a:solidFill>
                  <a:prstClr val="white"/>
                </a:solidFill>
                <a:effectLst/>
                <a:uLnTx/>
                <a:uFillTx/>
                <a:latin typeface="Avenir Book"/>
                <a:sym typeface="Avenir Book"/>
              </a:rPr>
              <a:t>Byddwch yn barod i ddileu unrhyw ddata diangen y gallech fod wedi'i storio y tu hwnt i gyfnodau cadw diffiniedig</a:t>
            </a:r>
          </a:p>
          <a:p>
            <a:pPr marL="669496" marR="0" lvl="0" indent="-28575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sz="2400">
                <a:latin typeface="Avenir Book"/>
                <a:ea typeface="Avenir Book"/>
                <a:cs typeface="Avenir Book"/>
                <a:sym typeface="Avenir Book"/>
              </a:defRPr>
            </a:pPr>
            <a:r>
              <a:rPr lang="cy-gb" sz="1600" b="0" i="0" u="none" strike="noStrike" kern="1200" cap="none" spc="0" normalizeH="0" noProof="0">
                <a:ln>
                  <a:noFill/>
                </a:ln>
                <a:solidFill>
                  <a:prstClr val="white"/>
                </a:solidFill>
                <a:effectLst/>
                <a:uLnTx/>
                <a:uFillTx/>
                <a:latin typeface="Avenir Book"/>
                <a:sym typeface="Avenir Book"/>
              </a:rPr>
              <a:t>Gwnewch yn siŵr fod eich prosesau’n cefnogi gwrthwynebiad unigolyn i wybodaeth farchnata, a cofiwch groeswirio eich systemau.</a:t>
            </a:r>
          </a:p>
          <a:p>
            <a:pPr marL="669496" marR="0" lvl="0" indent="-28575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sz="2400">
                <a:latin typeface="Avenir Book"/>
                <a:ea typeface="Avenir Book"/>
                <a:cs typeface="Avenir Book"/>
                <a:sym typeface="Avenir Book"/>
              </a:defRPr>
            </a:pPr>
            <a:r>
              <a:rPr lang="cy-gb" sz="1600" b="0" i="0" u="none" strike="noStrike" kern="1200" cap="none" spc="0" normalizeH="0" noProof="0">
                <a:ln>
                  <a:noFill/>
                </a:ln>
                <a:solidFill>
                  <a:prstClr val="white"/>
                </a:solidFill>
                <a:effectLst/>
                <a:uLnTx/>
                <a:uFillTx/>
                <a:latin typeface="Avenir Book"/>
                <a:sym typeface="Avenir Book"/>
              </a:rPr>
              <a:t>Pan fo angen ymateb, rhaid i sefydliadau wneud hynny o fewn mis fel arfer.  Mae’n bwysig rhoi gwybod i’ch Arweinydd Diogelu Data ar unwaith i ganiatáu digon o amser i ddelio â’r cais.</a:t>
            </a:r>
          </a:p>
        </p:txBody>
      </p:sp>
      <p:sp>
        <p:nvSpPr>
          <p:cNvPr id="15" name="Title 1">
            <a:extLst>
              <a:ext uri="{FF2B5EF4-FFF2-40B4-BE49-F238E27FC236}">
                <a16:creationId xmlns:a16="http://schemas.microsoft.com/office/drawing/2014/main" id="{A9DCF33E-33BB-A849-A40B-BE51C755335F}"/>
              </a:ext>
            </a:extLst>
          </p:cNvPr>
          <p:cNvSpPr>
            <a:spLocks noGrp="1"/>
          </p:cNvSpPr>
          <p:nvPr>
            <p:ph type="title"/>
          </p:nvPr>
        </p:nvSpPr>
        <p:spPr>
          <a:xfrm>
            <a:off x="6905665" y="328432"/>
            <a:ext cx="4819952" cy="1325563"/>
          </a:xfrm>
        </p:spPr>
        <p:txBody>
          <a:bodyPr rtlCol="0">
            <a:normAutofit/>
          </a:bodyPr>
          <a:lstStyle/>
          <a:p>
            <a:pPr rtl="0"/>
            <a:r>
              <a:rPr lang="cy-gb" b="1"/>
              <a:t>Hawliau Unigol</a:t>
            </a:r>
          </a:p>
        </p:txBody>
      </p:sp>
      <p:pic>
        <p:nvPicPr>
          <p:cNvPr id="17" name="Picture 16" descr="A picture containing drawing&#10;&#10;Description automatically generated">
            <a:extLst>
              <a:ext uri="{FF2B5EF4-FFF2-40B4-BE49-F238E27FC236}">
                <a16:creationId xmlns:a16="http://schemas.microsoft.com/office/drawing/2014/main" id="{07815F1B-D633-2E4F-9C88-144D4291A1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95603" y="6221505"/>
            <a:ext cx="2709527" cy="464893"/>
          </a:xfrm>
          <a:prstGeom prst="rect">
            <a:avLst/>
          </a:prstGeom>
        </p:spPr>
      </p:pic>
    </p:spTree>
    <p:extLst>
      <p:ext uri="{BB962C8B-B14F-4D97-AF65-F5344CB8AC3E}">
        <p14:creationId xmlns:p14="http://schemas.microsoft.com/office/powerpoint/2010/main" val="3815464968"/>
      </p:ext>
    </p:extLst>
  </p:cSld>
  <p:clrMapOvr>
    <a:overrideClrMapping bg1="dk1" tx1="lt1" bg2="dk2" tx2="lt2" accent1="accent1" accent2="accent2" accent3="accent3" accent4="accent4" accent5="accent5" accent6="accent6" hlink="hlink" folHlink="folHlink"/>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3043E-8C42-6948-B35E-58D6736AE581}"/>
              </a:ext>
            </a:extLst>
          </p:cNvPr>
          <p:cNvSpPr>
            <a:spLocks noGrp="1"/>
          </p:cNvSpPr>
          <p:nvPr>
            <p:ph type="title"/>
          </p:nvPr>
        </p:nvSpPr>
        <p:spPr>
          <a:xfrm>
            <a:off x="804673" y="3320859"/>
            <a:ext cx="4524973" cy="2076333"/>
          </a:xfrm>
        </p:spPr>
        <p:txBody>
          <a:bodyPr vert="horz" lIns="91440" tIns="45720" rIns="91440" bIns="45720" rtlCol="0" anchor="t">
            <a:normAutofit/>
          </a:bodyPr>
          <a:lstStyle/>
          <a:p>
            <a:pPr rtl="0"/>
            <a:r>
              <a:rPr lang="cy-gb" sz="4800"/>
              <a:t>Unrhyw gwestiynau?</a:t>
            </a:r>
          </a:p>
        </p:txBody>
      </p:sp>
      <p:sp>
        <p:nvSpPr>
          <p:cNvPr id="9" name="Freeform: Shape 8">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group of people performing on a counter&#10;&#10;Description automatically generated">
            <a:extLst>
              <a:ext uri="{FF2B5EF4-FFF2-40B4-BE49-F238E27FC236}">
                <a16:creationId xmlns:a16="http://schemas.microsoft.com/office/drawing/2014/main" id="{FE995E4C-3009-7F49-A650-C2ED433BE1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3935" r="11084" b="1"/>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323946485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5105" y="5011315"/>
            <a:ext cx="1846685" cy="184668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82" y="-5825"/>
            <a:ext cx="1015865" cy="101586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2" y="1010040"/>
            <a:ext cx="1054433" cy="1054433"/>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1016648" y="-12818"/>
            <a:ext cx="1022858" cy="1022858"/>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flipV="1">
            <a:off x="-300472" y="2192508"/>
            <a:ext cx="1139272" cy="575332"/>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4171" y="5690604"/>
            <a:ext cx="1167397" cy="1167397"/>
          </a:xfrm>
          <a:prstGeom prst="rect">
            <a:avLst/>
          </a:prstGeom>
        </p:spPr>
      </p:pic>
      <p:sp>
        <p:nvSpPr>
          <p:cNvPr id="14" name="TextBox 14"/>
          <p:cNvSpPr txBox="1"/>
          <p:nvPr/>
        </p:nvSpPr>
        <p:spPr>
          <a:xfrm>
            <a:off x="2107869" y="325249"/>
            <a:ext cx="9911469" cy="918265"/>
          </a:xfrm>
          <a:prstGeom prst="rect">
            <a:avLst/>
          </a:prstGeom>
        </p:spPr>
        <p:txBody>
          <a:bodyPr wrap="square" lIns="0" tIns="0" rIns="0" bIns="0" rtlCol="0" anchor="t">
            <a:spAutoFit/>
          </a:bodyPr>
          <a:lstStyle/>
          <a:p>
            <a:pPr rtl="0">
              <a:lnSpc>
                <a:spcPts val="7840"/>
              </a:lnSpc>
              <a:spcBef>
                <a:spcPct val="0"/>
              </a:spcBef>
            </a:pPr>
            <a:r>
              <a:rPr lang="cy-gb" sz="5600" dirty="0">
                <a:solidFill>
                  <a:schemeClr val="bg1"/>
                </a:solidFill>
                <a:latin typeface="Fredoka One"/>
              </a:rPr>
              <a:t>Cyfres Hyfforddiant Sgiliau Digidol</a:t>
            </a:r>
          </a:p>
        </p:txBody>
      </p:sp>
      <p:grpSp>
        <p:nvGrpSpPr>
          <p:cNvPr id="13" name="Group 12">
            <a:extLst>
              <a:ext uri="{FF2B5EF4-FFF2-40B4-BE49-F238E27FC236}">
                <a16:creationId xmlns:a16="http://schemas.microsoft.com/office/drawing/2014/main" id="{D3BC999A-3C99-71AB-2991-C743398436D0}"/>
              </a:ext>
            </a:extLst>
          </p:cNvPr>
          <p:cNvGrpSpPr/>
          <p:nvPr/>
        </p:nvGrpSpPr>
        <p:grpSpPr>
          <a:xfrm>
            <a:off x="7743157" y="2453093"/>
            <a:ext cx="5070431" cy="574196"/>
            <a:chOff x="7743157" y="2453093"/>
            <a:chExt cx="5070431" cy="574196"/>
          </a:xfrm>
        </p:grpSpPr>
        <p:sp>
          <p:nvSpPr>
            <p:cNvPr id="15" name="TextBox 15"/>
            <p:cNvSpPr txBox="1"/>
            <p:nvPr/>
          </p:nvSpPr>
          <p:spPr>
            <a:xfrm>
              <a:off x="7743157" y="2453093"/>
              <a:ext cx="916823" cy="574196"/>
            </a:xfrm>
            <a:prstGeom prst="rect">
              <a:avLst/>
            </a:prstGeom>
          </p:spPr>
          <p:txBody>
            <a:bodyPr lIns="0" tIns="0" rIns="0" bIns="0" rtlCol="0" anchor="t">
              <a:spAutoFit/>
            </a:bodyPr>
            <a:lstStyle/>
            <a:p>
              <a:pPr algn="ctr" rtl="0">
                <a:lnSpc>
                  <a:spcPts val="4760"/>
                </a:lnSpc>
                <a:spcBef>
                  <a:spcPct val="0"/>
                </a:spcBef>
              </a:pPr>
              <a:r>
                <a:rPr lang="cy-gb" sz="3400">
                  <a:solidFill>
                    <a:srgbClr val="332E2E"/>
                  </a:solidFill>
                  <a:latin typeface="Century Gothic" panose="020B0502020202020204" pitchFamily="34" charset="0"/>
                </a:rPr>
                <a:t>5</a:t>
              </a:r>
            </a:p>
          </p:txBody>
        </p:sp>
        <p:sp>
          <p:nvSpPr>
            <p:cNvPr id="18" name="TextBox 18"/>
            <p:cNvSpPr txBox="1"/>
            <p:nvPr/>
          </p:nvSpPr>
          <p:spPr>
            <a:xfrm>
              <a:off x="8651177" y="2657924"/>
              <a:ext cx="4162411" cy="296620"/>
            </a:xfrm>
            <a:prstGeom prst="rect">
              <a:avLst/>
            </a:prstGeom>
          </p:spPr>
          <p:txBody>
            <a:bodyPr lIns="0" tIns="0" rIns="0" bIns="0" rtlCol="0" anchor="t">
              <a:spAutoFit/>
            </a:bodyPr>
            <a:lstStyle/>
            <a:p>
              <a:pPr rtl="0">
                <a:lnSpc>
                  <a:spcPts val="2516"/>
                </a:lnSpc>
              </a:pPr>
              <a:r>
                <a:rPr lang="cy-gb" sz="1666">
                  <a:solidFill>
                    <a:srgbClr val="332E2E"/>
                  </a:solidFill>
                  <a:latin typeface="Century Gothic" panose="020B0502020202020204" pitchFamily="34" charset="0"/>
                </a:rPr>
                <a:t>Datrys Problemau Digidol</a:t>
              </a:r>
            </a:p>
          </p:txBody>
        </p:sp>
      </p:grpSp>
      <p:grpSp>
        <p:nvGrpSpPr>
          <p:cNvPr id="31" name="Group 30">
            <a:extLst>
              <a:ext uri="{FF2B5EF4-FFF2-40B4-BE49-F238E27FC236}">
                <a16:creationId xmlns:a16="http://schemas.microsoft.com/office/drawing/2014/main" id="{4F45F827-D5B8-D94E-EA8F-479D228032D4}"/>
              </a:ext>
            </a:extLst>
          </p:cNvPr>
          <p:cNvGrpSpPr/>
          <p:nvPr/>
        </p:nvGrpSpPr>
        <p:grpSpPr>
          <a:xfrm>
            <a:off x="7743157" y="3381026"/>
            <a:ext cx="5728119" cy="574196"/>
            <a:chOff x="7743157" y="3381026"/>
            <a:chExt cx="5728119" cy="574196"/>
          </a:xfrm>
        </p:grpSpPr>
        <p:sp>
          <p:nvSpPr>
            <p:cNvPr id="16" name="TextBox 16"/>
            <p:cNvSpPr txBox="1"/>
            <p:nvPr/>
          </p:nvSpPr>
          <p:spPr>
            <a:xfrm>
              <a:off x="7743157" y="3381026"/>
              <a:ext cx="916823" cy="574196"/>
            </a:xfrm>
            <a:prstGeom prst="rect">
              <a:avLst/>
            </a:prstGeom>
          </p:spPr>
          <p:txBody>
            <a:bodyPr lIns="0" tIns="0" rIns="0" bIns="0" rtlCol="0" anchor="t">
              <a:spAutoFit/>
            </a:bodyPr>
            <a:lstStyle/>
            <a:p>
              <a:pPr algn="ctr" rtl="0">
                <a:lnSpc>
                  <a:spcPts val="4760"/>
                </a:lnSpc>
                <a:spcBef>
                  <a:spcPct val="0"/>
                </a:spcBef>
              </a:pPr>
              <a:r>
                <a:rPr lang="cy-gb" sz="3400">
                  <a:solidFill>
                    <a:srgbClr val="332E2E"/>
                  </a:solidFill>
                  <a:latin typeface="Century Gothic" panose="020B0502020202020204" pitchFamily="34" charset="0"/>
                </a:rPr>
                <a:t>6</a:t>
              </a:r>
            </a:p>
          </p:txBody>
        </p:sp>
        <p:sp>
          <p:nvSpPr>
            <p:cNvPr id="19" name="TextBox 19"/>
            <p:cNvSpPr txBox="1"/>
            <p:nvPr/>
          </p:nvSpPr>
          <p:spPr>
            <a:xfrm>
              <a:off x="8651179" y="3583796"/>
              <a:ext cx="4820097" cy="296620"/>
            </a:xfrm>
            <a:prstGeom prst="rect">
              <a:avLst/>
            </a:prstGeom>
          </p:spPr>
          <p:txBody>
            <a:bodyPr lIns="0" tIns="0" rIns="0" bIns="0" rtlCol="0" anchor="t">
              <a:spAutoFit/>
            </a:bodyPr>
            <a:lstStyle/>
            <a:p>
              <a:pPr rtl="0">
                <a:lnSpc>
                  <a:spcPts val="2516"/>
                </a:lnSpc>
              </a:pPr>
              <a:r>
                <a:rPr lang="cy-gb" sz="1666">
                  <a:solidFill>
                    <a:srgbClr val="332E2E"/>
                  </a:solidFill>
                  <a:latin typeface="Century Gothic" panose="020B0502020202020204" pitchFamily="34" charset="0"/>
                </a:rPr>
                <a:t>Creu Prosesau Digidol</a:t>
              </a:r>
            </a:p>
          </p:txBody>
        </p:sp>
      </p:grpSp>
      <p:grpSp>
        <p:nvGrpSpPr>
          <p:cNvPr id="32" name="Group 31">
            <a:extLst>
              <a:ext uri="{FF2B5EF4-FFF2-40B4-BE49-F238E27FC236}">
                <a16:creationId xmlns:a16="http://schemas.microsoft.com/office/drawing/2014/main" id="{392945DF-83EA-4D05-D5DC-A7F6115C1627}"/>
              </a:ext>
            </a:extLst>
          </p:cNvPr>
          <p:cNvGrpSpPr/>
          <p:nvPr/>
        </p:nvGrpSpPr>
        <p:grpSpPr>
          <a:xfrm>
            <a:off x="7753590" y="4336049"/>
            <a:ext cx="5717684" cy="574196"/>
            <a:chOff x="7753590" y="4357216"/>
            <a:chExt cx="5717684" cy="574196"/>
          </a:xfrm>
        </p:grpSpPr>
        <p:sp>
          <p:nvSpPr>
            <p:cNvPr id="17" name="TextBox 17"/>
            <p:cNvSpPr txBox="1"/>
            <p:nvPr/>
          </p:nvSpPr>
          <p:spPr>
            <a:xfrm>
              <a:off x="7753590" y="4357216"/>
              <a:ext cx="916823" cy="574196"/>
            </a:xfrm>
            <a:prstGeom prst="rect">
              <a:avLst/>
            </a:prstGeom>
          </p:spPr>
          <p:txBody>
            <a:bodyPr lIns="0" tIns="0" rIns="0" bIns="0" rtlCol="0" anchor="t">
              <a:spAutoFit/>
            </a:bodyPr>
            <a:lstStyle/>
            <a:p>
              <a:pPr algn="ctr" rtl="0">
                <a:lnSpc>
                  <a:spcPts val="4760"/>
                </a:lnSpc>
                <a:spcBef>
                  <a:spcPct val="0"/>
                </a:spcBef>
              </a:pPr>
              <a:r>
                <a:rPr lang="cy-gb" sz="3400">
                  <a:solidFill>
                    <a:schemeClr val="bg1"/>
                  </a:solidFill>
                  <a:latin typeface="Century Gothic"/>
                </a:rPr>
                <a:t>7</a:t>
              </a:r>
            </a:p>
          </p:txBody>
        </p:sp>
        <p:sp>
          <p:nvSpPr>
            <p:cNvPr id="20" name="TextBox 20"/>
            <p:cNvSpPr txBox="1"/>
            <p:nvPr/>
          </p:nvSpPr>
          <p:spPr>
            <a:xfrm>
              <a:off x="8651177" y="4540529"/>
              <a:ext cx="4820097" cy="296620"/>
            </a:xfrm>
            <a:prstGeom prst="rect">
              <a:avLst/>
            </a:prstGeom>
          </p:spPr>
          <p:txBody>
            <a:bodyPr lIns="0" tIns="0" rIns="0" bIns="0" rtlCol="0" anchor="t">
              <a:spAutoFit/>
            </a:bodyPr>
            <a:lstStyle/>
            <a:p>
              <a:pPr rtl="0">
                <a:lnSpc>
                  <a:spcPts val="2516"/>
                </a:lnSpc>
              </a:pPr>
              <a:r>
                <a:rPr lang="cy-gb" sz="1650">
                  <a:solidFill>
                    <a:schemeClr val="bg1"/>
                  </a:solidFill>
                  <a:latin typeface="Century Gothic"/>
                </a:rPr>
                <a:t>Cyflwyniad i Seiberddiogelwch</a:t>
              </a:r>
            </a:p>
          </p:txBody>
        </p:sp>
      </p:grpSp>
      <p:grpSp>
        <p:nvGrpSpPr>
          <p:cNvPr id="33" name="Group 32">
            <a:extLst>
              <a:ext uri="{FF2B5EF4-FFF2-40B4-BE49-F238E27FC236}">
                <a16:creationId xmlns:a16="http://schemas.microsoft.com/office/drawing/2014/main" id="{22E290E1-552A-4484-DE33-CCE7444DFB4F}"/>
              </a:ext>
            </a:extLst>
          </p:cNvPr>
          <p:cNvGrpSpPr/>
          <p:nvPr/>
        </p:nvGrpSpPr>
        <p:grpSpPr>
          <a:xfrm>
            <a:off x="7753590" y="5282508"/>
            <a:ext cx="5717683" cy="574196"/>
            <a:chOff x="7753590" y="5282508"/>
            <a:chExt cx="5717683" cy="574196"/>
          </a:xfrm>
        </p:grpSpPr>
        <p:sp>
          <p:nvSpPr>
            <p:cNvPr id="21" name="TextBox 17">
              <a:extLst>
                <a:ext uri="{FF2B5EF4-FFF2-40B4-BE49-F238E27FC236}">
                  <a16:creationId xmlns:a16="http://schemas.microsoft.com/office/drawing/2014/main" id="{621B3DBB-FA7B-D23C-2051-BC6E93064179}"/>
                </a:ext>
              </a:extLst>
            </p:cNvPr>
            <p:cNvSpPr txBox="1"/>
            <p:nvPr/>
          </p:nvSpPr>
          <p:spPr>
            <a:xfrm>
              <a:off x="7753590" y="5282508"/>
              <a:ext cx="916823" cy="574196"/>
            </a:xfrm>
            <a:prstGeom prst="rect">
              <a:avLst/>
            </a:prstGeom>
          </p:spPr>
          <p:txBody>
            <a:bodyPr lIns="0" tIns="0" rIns="0" bIns="0" rtlCol="0" anchor="t">
              <a:spAutoFit/>
            </a:bodyPr>
            <a:lstStyle/>
            <a:p>
              <a:pPr algn="ctr" rtl="0">
                <a:lnSpc>
                  <a:spcPts val="4760"/>
                </a:lnSpc>
                <a:spcBef>
                  <a:spcPct val="0"/>
                </a:spcBef>
              </a:pPr>
              <a:r>
                <a:rPr lang="cy-gb" sz="3400" b="1">
                  <a:solidFill>
                    <a:schemeClr val="accent2"/>
                  </a:solidFill>
                  <a:latin typeface="Century Gothic"/>
                </a:rPr>
                <a:t>8</a:t>
              </a:r>
            </a:p>
          </p:txBody>
        </p:sp>
        <p:sp>
          <p:nvSpPr>
            <p:cNvPr id="22" name="TextBox 20">
              <a:extLst>
                <a:ext uri="{FF2B5EF4-FFF2-40B4-BE49-F238E27FC236}">
                  <a16:creationId xmlns:a16="http://schemas.microsoft.com/office/drawing/2014/main" id="{08922363-02DA-3BB1-C20D-5F0CD256275C}"/>
                </a:ext>
              </a:extLst>
            </p:cNvPr>
            <p:cNvSpPr txBox="1"/>
            <p:nvPr/>
          </p:nvSpPr>
          <p:spPr>
            <a:xfrm>
              <a:off x="8651176" y="5483607"/>
              <a:ext cx="4820097" cy="296620"/>
            </a:xfrm>
            <a:prstGeom prst="rect">
              <a:avLst/>
            </a:prstGeom>
          </p:spPr>
          <p:txBody>
            <a:bodyPr lIns="0" tIns="0" rIns="0" bIns="0" rtlCol="0" anchor="t">
              <a:spAutoFit/>
            </a:bodyPr>
            <a:lstStyle/>
            <a:p>
              <a:pPr rtl="0">
                <a:lnSpc>
                  <a:spcPts val="2516"/>
                </a:lnSpc>
              </a:pPr>
              <a:r>
                <a:rPr lang="cy-gb" sz="1650" b="1">
                  <a:solidFill>
                    <a:schemeClr val="accent2"/>
                  </a:solidFill>
                  <a:latin typeface="Century Gothic"/>
                </a:rPr>
                <a:t>Rheoli Data Digidol</a:t>
              </a:r>
            </a:p>
          </p:txBody>
        </p:sp>
      </p:grpSp>
      <p:grpSp>
        <p:nvGrpSpPr>
          <p:cNvPr id="2" name="Group 1">
            <a:extLst>
              <a:ext uri="{FF2B5EF4-FFF2-40B4-BE49-F238E27FC236}">
                <a16:creationId xmlns:a16="http://schemas.microsoft.com/office/drawing/2014/main" id="{6AC75BE7-6AB4-A23C-4A0D-5BDD87CAF56C}"/>
              </a:ext>
            </a:extLst>
          </p:cNvPr>
          <p:cNvGrpSpPr/>
          <p:nvPr/>
        </p:nvGrpSpPr>
        <p:grpSpPr>
          <a:xfrm>
            <a:off x="2622479" y="2449504"/>
            <a:ext cx="5043409" cy="574196"/>
            <a:chOff x="2622479" y="2449504"/>
            <a:chExt cx="5043409" cy="574196"/>
          </a:xfrm>
        </p:grpSpPr>
        <p:sp>
          <p:nvSpPr>
            <p:cNvPr id="23" name="TextBox 15">
              <a:extLst>
                <a:ext uri="{FF2B5EF4-FFF2-40B4-BE49-F238E27FC236}">
                  <a16:creationId xmlns:a16="http://schemas.microsoft.com/office/drawing/2014/main" id="{D1E4A431-BFA1-B4A5-130D-EDD42B180E73}"/>
                </a:ext>
              </a:extLst>
            </p:cNvPr>
            <p:cNvSpPr txBox="1"/>
            <p:nvPr/>
          </p:nvSpPr>
          <p:spPr>
            <a:xfrm>
              <a:off x="2622479" y="2449504"/>
              <a:ext cx="916823" cy="574196"/>
            </a:xfrm>
            <a:prstGeom prst="rect">
              <a:avLst/>
            </a:prstGeom>
          </p:spPr>
          <p:txBody>
            <a:bodyPr lIns="0" tIns="0" rIns="0" bIns="0" rtlCol="0" anchor="t">
              <a:spAutoFit/>
            </a:bodyPr>
            <a:lstStyle/>
            <a:p>
              <a:pPr algn="ctr" rtl="0">
                <a:lnSpc>
                  <a:spcPts val="4760"/>
                </a:lnSpc>
                <a:spcBef>
                  <a:spcPct val="0"/>
                </a:spcBef>
              </a:pPr>
              <a:r>
                <a:rPr lang="cy-gb" sz="3400">
                  <a:solidFill>
                    <a:schemeClr val="bg1"/>
                  </a:solidFill>
                  <a:latin typeface="Century Gothic" panose="020B0502020202020204" pitchFamily="34" charset="0"/>
                </a:rPr>
                <a:t>1</a:t>
              </a:r>
            </a:p>
          </p:txBody>
        </p:sp>
        <p:sp>
          <p:nvSpPr>
            <p:cNvPr id="26" name="TextBox 18">
              <a:extLst>
                <a:ext uri="{FF2B5EF4-FFF2-40B4-BE49-F238E27FC236}">
                  <a16:creationId xmlns:a16="http://schemas.microsoft.com/office/drawing/2014/main" id="{AD33AA12-EDDD-0829-F951-8EF7D1C65789}"/>
                </a:ext>
              </a:extLst>
            </p:cNvPr>
            <p:cNvSpPr txBox="1"/>
            <p:nvPr/>
          </p:nvSpPr>
          <p:spPr>
            <a:xfrm>
              <a:off x="3503477" y="2657924"/>
              <a:ext cx="4162411" cy="296620"/>
            </a:xfrm>
            <a:prstGeom prst="rect">
              <a:avLst/>
            </a:prstGeom>
          </p:spPr>
          <p:txBody>
            <a:bodyPr lIns="0" tIns="0" rIns="0" bIns="0" rtlCol="0" anchor="t">
              <a:spAutoFit/>
            </a:bodyPr>
            <a:lstStyle/>
            <a:p>
              <a:pPr rtl="0">
                <a:lnSpc>
                  <a:spcPts val="2516"/>
                </a:lnSpc>
              </a:pPr>
              <a:r>
                <a:rPr lang="cy-gb" sz="1666">
                  <a:solidFill>
                    <a:schemeClr val="bg1"/>
                  </a:solidFill>
                  <a:latin typeface="Century Gothic" panose="020B0502020202020204" pitchFamily="34" charset="0"/>
                </a:rPr>
                <a:t>Cyfathrebu Digidol Effeithiol</a:t>
              </a:r>
            </a:p>
          </p:txBody>
        </p:sp>
      </p:grpSp>
      <p:grpSp>
        <p:nvGrpSpPr>
          <p:cNvPr id="4" name="Group 3">
            <a:extLst>
              <a:ext uri="{FF2B5EF4-FFF2-40B4-BE49-F238E27FC236}">
                <a16:creationId xmlns:a16="http://schemas.microsoft.com/office/drawing/2014/main" id="{A0AA9190-F0DD-37B2-37EF-9CC547447D2E}"/>
              </a:ext>
            </a:extLst>
          </p:cNvPr>
          <p:cNvGrpSpPr/>
          <p:nvPr/>
        </p:nvGrpSpPr>
        <p:grpSpPr>
          <a:xfrm>
            <a:off x="2621373" y="3387762"/>
            <a:ext cx="5702202" cy="574196"/>
            <a:chOff x="2621373" y="3387762"/>
            <a:chExt cx="5702202" cy="574196"/>
          </a:xfrm>
        </p:grpSpPr>
        <p:sp>
          <p:nvSpPr>
            <p:cNvPr id="24" name="TextBox 16">
              <a:extLst>
                <a:ext uri="{FF2B5EF4-FFF2-40B4-BE49-F238E27FC236}">
                  <a16:creationId xmlns:a16="http://schemas.microsoft.com/office/drawing/2014/main" id="{598AD643-C713-D841-0477-5982D4D2FC85}"/>
                </a:ext>
              </a:extLst>
            </p:cNvPr>
            <p:cNvSpPr txBox="1"/>
            <p:nvPr/>
          </p:nvSpPr>
          <p:spPr>
            <a:xfrm>
              <a:off x="2621373" y="3387762"/>
              <a:ext cx="916823" cy="574196"/>
            </a:xfrm>
            <a:prstGeom prst="rect">
              <a:avLst/>
            </a:prstGeom>
          </p:spPr>
          <p:txBody>
            <a:bodyPr lIns="0" tIns="0" rIns="0" bIns="0" rtlCol="0" anchor="t">
              <a:spAutoFit/>
            </a:bodyPr>
            <a:lstStyle/>
            <a:p>
              <a:pPr algn="ctr" rtl="0">
                <a:lnSpc>
                  <a:spcPts val="4760"/>
                </a:lnSpc>
                <a:spcBef>
                  <a:spcPct val="0"/>
                </a:spcBef>
              </a:pPr>
              <a:r>
                <a:rPr lang="cy-gb" sz="3400">
                  <a:solidFill>
                    <a:schemeClr val="bg1"/>
                  </a:solidFill>
                  <a:latin typeface="Century Gothic" panose="020B0502020202020204" pitchFamily="34" charset="0"/>
                </a:rPr>
                <a:t>2</a:t>
              </a:r>
            </a:p>
          </p:txBody>
        </p:sp>
        <p:sp>
          <p:nvSpPr>
            <p:cNvPr id="27" name="TextBox 19">
              <a:extLst>
                <a:ext uri="{FF2B5EF4-FFF2-40B4-BE49-F238E27FC236}">
                  <a16:creationId xmlns:a16="http://schemas.microsoft.com/office/drawing/2014/main" id="{7F254289-04AB-D59E-F971-D95F872FD849}"/>
                </a:ext>
              </a:extLst>
            </p:cNvPr>
            <p:cNvSpPr txBox="1"/>
            <p:nvPr/>
          </p:nvSpPr>
          <p:spPr>
            <a:xfrm>
              <a:off x="3503478" y="3583796"/>
              <a:ext cx="4820097" cy="296620"/>
            </a:xfrm>
            <a:prstGeom prst="rect">
              <a:avLst/>
            </a:prstGeom>
          </p:spPr>
          <p:txBody>
            <a:bodyPr lIns="0" tIns="0" rIns="0" bIns="0" rtlCol="0" anchor="t">
              <a:spAutoFit/>
            </a:bodyPr>
            <a:lstStyle/>
            <a:p>
              <a:pPr rtl="0">
                <a:lnSpc>
                  <a:spcPts val="2516"/>
                </a:lnSpc>
              </a:pPr>
              <a:r>
                <a:rPr lang="cy-gb" sz="1666">
                  <a:solidFill>
                    <a:schemeClr val="bg1"/>
                  </a:solidFill>
                  <a:latin typeface="Century Gothic" panose="020B0502020202020204" pitchFamily="34" charset="0"/>
                </a:rPr>
                <a:t>Hanfodion Cydweithio Digidol</a:t>
              </a:r>
            </a:p>
          </p:txBody>
        </p:sp>
      </p:grpSp>
      <p:grpSp>
        <p:nvGrpSpPr>
          <p:cNvPr id="11" name="Group 10">
            <a:extLst>
              <a:ext uri="{FF2B5EF4-FFF2-40B4-BE49-F238E27FC236}">
                <a16:creationId xmlns:a16="http://schemas.microsoft.com/office/drawing/2014/main" id="{B61E6A7B-6FD2-91A1-5F3A-B190AE219F91}"/>
              </a:ext>
            </a:extLst>
          </p:cNvPr>
          <p:cNvGrpSpPr/>
          <p:nvPr/>
        </p:nvGrpSpPr>
        <p:grpSpPr>
          <a:xfrm>
            <a:off x="2648732" y="4338160"/>
            <a:ext cx="5674843" cy="574196"/>
            <a:chOff x="2648732" y="4338160"/>
            <a:chExt cx="5674843" cy="574196"/>
          </a:xfrm>
        </p:grpSpPr>
        <p:sp>
          <p:nvSpPr>
            <p:cNvPr id="25" name="TextBox 17">
              <a:extLst>
                <a:ext uri="{FF2B5EF4-FFF2-40B4-BE49-F238E27FC236}">
                  <a16:creationId xmlns:a16="http://schemas.microsoft.com/office/drawing/2014/main" id="{DE15EAD0-8BF9-84C6-CEE8-1E3BF5349457}"/>
                </a:ext>
              </a:extLst>
            </p:cNvPr>
            <p:cNvSpPr txBox="1"/>
            <p:nvPr/>
          </p:nvSpPr>
          <p:spPr>
            <a:xfrm>
              <a:off x="2648732" y="4338160"/>
              <a:ext cx="916823" cy="574196"/>
            </a:xfrm>
            <a:prstGeom prst="rect">
              <a:avLst/>
            </a:prstGeom>
          </p:spPr>
          <p:txBody>
            <a:bodyPr lIns="0" tIns="0" rIns="0" bIns="0" rtlCol="0" anchor="t">
              <a:spAutoFit/>
            </a:bodyPr>
            <a:lstStyle/>
            <a:p>
              <a:pPr algn="ctr" rtl="0">
                <a:lnSpc>
                  <a:spcPts val="4760"/>
                </a:lnSpc>
                <a:spcBef>
                  <a:spcPct val="0"/>
                </a:spcBef>
              </a:pPr>
              <a:r>
                <a:rPr lang="cy-gb" sz="3400">
                  <a:solidFill>
                    <a:srgbClr val="332E2E"/>
                  </a:solidFill>
                  <a:latin typeface="Century Gothic" panose="020B0502020202020204" pitchFamily="34" charset="0"/>
                </a:rPr>
                <a:t>3</a:t>
              </a:r>
            </a:p>
          </p:txBody>
        </p:sp>
        <p:sp>
          <p:nvSpPr>
            <p:cNvPr id="28" name="TextBox 20">
              <a:extLst>
                <a:ext uri="{FF2B5EF4-FFF2-40B4-BE49-F238E27FC236}">
                  <a16:creationId xmlns:a16="http://schemas.microsoft.com/office/drawing/2014/main" id="{8D2B08EC-DC58-FF1F-8E58-96CB20051D84}"/>
                </a:ext>
              </a:extLst>
            </p:cNvPr>
            <p:cNvSpPr txBox="1"/>
            <p:nvPr/>
          </p:nvSpPr>
          <p:spPr>
            <a:xfrm>
              <a:off x="3503478" y="4547832"/>
              <a:ext cx="4820097" cy="296620"/>
            </a:xfrm>
            <a:prstGeom prst="rect">
              <a:avLst/>
            </a:prstGeom>
          </p:spPr>
          <p:txBody>
            <a:bodyPr lIns="0" tIns="0" rIns="0" bIns="0" rtlCol="0" anchor="t">
              <a:spAutoFit/>
            </a:bodyPr>
            <a:lstStyle/>
            <a:p>
              <a:pPr rtl="0">
                <a:lnSpc>
                  <a:spcPts val="2516"/>
                </a:lnSpc>
              </a:pPr>
              <a:r>
                <a:rPr lang="cy-gb" sz="1666">
                  <a:solidFill>
                    <a:srgbClr val="332E2E"/>
                  </a:solidFill>
                  <a:latin typeface="Century Gothic" panose="020B0502020202020204" pitchFamily="34" charset="0"/>
                </a:rPr>
                <a:t>Dylunio Profiad Defnyddiwr</a:t>
              </a:r>
            </a:p>
          </p:txBody>
        </p:sp>
      </p:grpSp>
      <p:grpSp>
        <p:nvGrpSpPr>
          <p:cNvPr id="12" name="Group 11">
            <a:extLst>
              <a:ext uri="{FF2B5EF4-FFF2-40B4-BE49-F238E27FC236}">
                <a16:creationId xmlns:a16="http://schemas.microsoft.com/office/drawing/2014/main" id="{4D36D39D-123E-D8C3-C019-33D2A7AAA87F}"/>
              </a:ext>
            </a:extLst>
          </p:cNvPr>
          <p:cNvGrpSpPr/>
          <p:nvPr/>
        </p:nvGrpSpPr>
        <p:grpSpPr>
          <a:xfrm>
            <a:off x="2648732" y="5263740"/>
            <a:ext cx="5166843" cy="574196"/>
            <a:chOff x="2648732" y="5263740"/>
            <a:chExt cx="5166843" cy="574196"/>
          </a:xfrm>
        </p:grpSpPr>
        <p:sp>
          <p:nvSpPr>
            <p:cNvPr id="29" name="TextBox 17">
              <a:extLst>
                <a:ext uri="{FF2B5EF4-FFF2-40B4-BE49-F238E27FC236}">
                  <a16:creationId xmlns:a16="http://schemas.microsoft.com/office/drawing/2014/main" id="{0479037F-9503-F101-1A12-F424067E4B62}"/>
                </a:ext>
              </a:extLst>
            </p:cNvPr>
            <p:cNvSpPr txBox="1"/>
            <p:nvPr/>
          </p:nvSpPr>
          <p:spPr>
            <a:xfrm>
              <a:off x="2648732" y="5263740"/>
              <a:ext cx="916823" cy="574196"/>
            </a:xfrm>
            <a:prstGeom prst="rect">
              <a:avLst/>
            </a:prstGeom>
          </p:spPr>
          <p:txBody>
            <a:bodyPr lIns="0" tIns="0" rIns="0" bIns="0" rtlCol="0" anchor="t">
              <a:spAutoFit/>
            </a:bodyPr>
            <a:lstStyle/>
            <a:p>
              <a:pPr algn="ctr" rtl="0">
                <a:lnSpc>
                  <a:spcPts val="4760"/>
                </a:lnSpc>
                <a:spcBef>
                  <a:spcPct val="0"/>
                </a:spcBef>
              </a:pPr>
              <a:r>
                <a:rPr lang="cy-gb" sz="3400">
                  <a:solidFill>
                    <a:srgbClr val="332E2E"/>
                  </a:solidFill>
                  <a:latin typeface="Century Gothic" panose="020B0502020202020204" pitchFamily="34" charset="0"/>
                </a:rPr>
                <a:t>4</a:t>
              </a:r>
            </a:p>
          </p:txBody>
        </p:sp>
        <p:sp>
          <p:nvSpPr>
            <p:cNvPr id="30" name="TextBox 20">
              <a:extLst>
                <a:ext uri="{FF2B5EF4-FFF2-40B4-BE49-F238E27FC236}">
                  <a16:creationId xmlns:a16="http://schemas.microsoft.com/office/drawing/2014/main" id="{A3BFA6C5-A8F0-825B-2501-818D602059FB}"/>
                </a:ext>
              </a:extLst>
            </p:cNvPr>
            <p:cNvSpPr txBox="1"/>
            <p:nvPr/>
          </p:nvSpPr>
          <p:spPr>
            <a:xfrm>
              <a:off x="3503477" y="5483607"/>
              <a:ext cx="4312098" cy="289565"/>
            </a:xfrm>
            <a:prstGeom prst="rect">
              <a:avLst/>
            </a:prstGeom>
          </p:spPr>
          <p:txBody>
            <a:bodyPr wrap="square" lIns="0" tIns="0" rIns="0" bIns="0" rtlCol="0" anchor="t">
              <a:spAutoFit/>
            </a:bodyPr>
            <a:lstStyle/>
            <a:p>
              <a:pPr rtl="0">
                <a:lnSpc>
                  <a:spcPts val="2516"/>
                </a:lnSpc>
              </a:pPr>
              <a:r>
                <a:rPr lang="cy-gb" sz="1666">
                  <a:solidFill>
                    <a:srgbClr val="332E2E"/>
                  </a:solidFill>
                  <a:latin typeface="Century Gothic" panose="020B0502020202020204" pitchFamily="34" charset="0"/>
                </a:rPr>
                <a:t>Technolegau Cyfryngau Cymdeithasol</a:t>
              </a:r>
            </a:p>
          </p:txBody>
        </p:sp>
      </p:grpSp>
    </p:spTree>
    <p:extLst>
      <p:ext uri="{BB962C8B-B14F-4D97-AF65-F5344CB8AC3E}">
        <p14:creationId xmlns:p14="http://schemas.microsoft.com/office/powerpoint/2010/main" val="305927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nimClr clrSpc="rgb" dir="cw">
                                      <p:cBhvr override="childStyle">
                                        <p:cTn dur="1" fill="hold" display="0" masterRel="nextClick" afterEffect="1"/>
                                        <p:tgtEl>
                                          <p:spTgt spid="2"/>
                                        </p:tgtEl>
                                        <p:attrNameLst>
                                          <p:attrName>ppt_c</p:attrName>
                                        </p:attrNameLst>
                                      </p:cBhvr>
                                      <p:to>
                                        <a:srgbClr val="969696"/>
                                      </p:to>
                                    </p:animClr>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subTnLst>
                                    <p:animClr clrSpc="rgb" dir="cw">
                                      <p:cBhvr override="childStyle">
                                        <p:cTn dur="1" fill="hold" display="0" masterRel="nextClick" afterEffect="1"/>
                                        <p:tgtEl>
                                          <p:spTgt spid="11"/>
                                        </p:tgtEl>
                                        <p:attrNameLst>
                                          <p:attrName>ppt_c</p:attrName>
                                        </p:attrNameLst>
                                      </p:cBhvr>
                                      <p:to>
                                        <a:srgbClr val="969696"/>
                                      </p:to>
                                    </p:animClr>
                                  </p:sub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subTnLst>
                                    <p:animClr clrSpc="rgb" dir="cw">
                                      <p:cBhvr override="childStyle">
                                        <p:cTn dur="1" fill="hold" display="0" masterRel="nextClick" afterEffect="1"/>
                                        <p:tgtEl>
                                          <p:spTgt spid="12"/>
                                        </p:tgtEl>
                                        <p:attrNameLst>
                                          <p:attrName>ppt_c</p:attrName>
                                        </p:attrNameLst>
                                      </p:cBhvr>
                                      <p:to>
                                        <a:srgbClr val="969696"/>
                                      </p:to>
                                    </p:animClr>
                                  </p:sub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subTnLst>
                                    <p:animClr clrSpc="rgb" dir="cw">
                                      <p:cBhvr override="childStyle">
                                        <p:cTn dur="1" fill="hold" display="0" masterRel="nextClick" afterEffect="1"/>
                                        <p:tgtEl>
                                          <p:spTgt spid="13"/>
                                        </p:tgtEl>
                                        <p:attrNameLst>
                                          <p:attrName>ppt_c</p:attrName>
                                        </p:attrNameLst>
                                      </p:cBhvr>
                                      <p:to>
                                        <a:srgbClr val="969696"/>
                                      </p:to>
                                    </p:animClr>
                                  </p:sub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subTnLst>
                                    <p:animClr clrSpc="rgb" dir="cw">
                                      <p:cBhvr override="childStyle">
                                        <p:cTn dur="1" fill="hold" display="0" masterRel="nextClick" afterEffect="1"/>
                                        <p:tgtEl>
                                          <p:spTgt spid="31"/>
                                        </p:tgtEl>
                                        <p:attrNameLst>
                                          <p:attrName>ppt_c</p:attrName>
                                        </p:attrNameLst>
                                      </p:cBhvr>
                                      <p:to>
                                        <a:srgbClr val="969696"/>
                                      </p:to>
                                    </p:animClr>
                                  </p:sub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subTnLst>
                                    <p:animClr clrSpc="rgb" dir="cw">
                                      <p:cBhvr override="childStyle">
                                        <p:cTn dur="1" fill="hold" display="0" masterRel="nextClick" afterEffect="1"/>
                                        <p:tgtEl>
                                          <p:spTgt spid="32"/>
                                        </p:tgtEl>
                                        <p:attrNameLst>
                                          <p:attrName>ppt_c</p:attrName>
                                        </p:attrNameLst>
                                      </p:cBhvr>
                                      <p:to>
                                        <a:srgbClr val="969696"/>
                                      </p:to>
                                    </p:animClr>
                                  </p:sub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subTnLst>
                                    <p:animClr clrSpc="rgb" dir="cw">
                                      <p:cBhvr override="childStyle">
                                        <p:cTn dur="1" fill="hold" display="0" masterRel="nextClick" afterEffect="1"/>
                                        <p:tgtEl>
                                          <p:spTgt spid="33"/>
                                        </p:tgtEl>
                                        <p:attrNameLst>
                                          <p:attrName>ppt_c</p:attrName>
                                        </p:attrNameLst>
                                      </p:cBhvr>
                                      <p:to>
                                        <a:srgbClr val="969696"/>
                                      </p:to>
                                    </p:animClr>
                                  </p:subTnLst>
                                </p:cTn>
                              </p:par>
                            </p:childTnLst>
                          </p:cTn>
                        </p:par>
                      </p:childTnLst>
                    </p:cTn>
                  </p:par>
                  <p:par>
                    <p:cTn id="36" fill="hold">
                      <p:stCondLst>
                        <p:cond delay="indefinite"/>
                      </p:stCondLst>
                      <p:childTnLst>
                        <p:par>
                          <p:cTn id="37" fill="hold">
                            <p:stCondLst>
                              <p:cond delay="0"/>
                            </p:stCondLst>
                            <p:childTnLst>
                              <p:par>
                                <p:cTn id="38" presetID="32" presetClass="emph" presetSubtype="0" repeatCount="indefinite" fill="hold" nodeType="clickEffect">
                                  <p:stCondLst>
                                    <p:cond delay="0"/>
                                  </p:stCondLst>
                                  <p:childTnLst>
                                    <p:animRot by="120000">
                                      <p:cBhvr>
                                        <p:cTn id="39" dur="100" fill="hold">
                                          <p:stCondLst>
                                            <p:cond delay="0"/>
                                          </p:stCondLst>
                                        </p:cTn>
                                        <p:tgtEl>
                                          <p:spTgt spid="32"/>
                                        </p:tgtEl>
                                        <p:attrNameLst>
                                          <p:attrName>r</p:attrName>
                                        </p:attrNameLst>
                                      </p:cBhvr>
                                    </p:animRot>
                                    <p:animRot by="-240000">
                                      <p:cBhvr>
                                        <p:cTn id="40" dur="200" fill="hold">
                                          <p:stCondLst>
                                            <p:cond delay="200"/>
                                          </p:stCondLst>
                                        </p:cTn>
                                        <p:tgtEl>
                                          <p:spTgt spid="32"/>
                                        </p:tgtEl>
                                        <p:attrNameLst>
                                          <p:attrName>r</p:attrName>
                                        </p:attrNameLst>
                                      </p:cBhvr>
                                    </p:animRot>
                                    <p:animRot by="240000">
                                      <p:cBhvr>
                                        <p:cTn id="41" dur="200" fill="hold">
                                          <p:stCondLst>
                                            <p:cond delay="400"/>
                                          </p:stCondLst>
                                        </p:cTn>
                                        <p:tgtEl>
                                          <p:spTgt spid="32"/>
                                        </p:tgtEl>
                                        <p:attrNameLst>
                                          <p:attrName>r</p:attrName>
                                        </p:attrNameLst>
                                      </p:cBhvr>
                                    </p:animRot>
                                    <p:animRot by="-240000">
                                      <p:cBhvr>
                                        <p:cTn id="42" dur="200" fill="hold">
                                          <p:stCondLst>
                                            <p:cond delay="600"/>
                                          </p:stCondLst>
                                        </p:cTn>
                                        <p:tgtEl>
                                          <p:spTgt spid="32"/>
                                        </p:tgtEl>
                                        <p:attrNameLst>
                                          <p:attrName>r</p:attrName>
                                        </p:attrNameLst>
                                      </p:cBhvr>
                                    </p:animRot>
                                    <p:animRot by="120000">
                                      <p:cBhvr>
                                        <p:cTn id="43"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B4B1A2-B60D-4659-8BD8-8AFEC68B5F69}"/>
              </a:ext>
            </a:extLst>
          </p:cNvPr>
          <p:cNvSpPr/>
          <p:nvPr/>
        </p:nvSpPr>
        <p:spPr>
          <a:xfrm>
            <a:off x="186" y="105"/>
            <a:ext cx="7149882" cy="685779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C66B8BF6-7E73-4049-A19A-2F0741303A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1980" y="248956"/>
            <a:ext cx="4719303" cy="1365845"/>
          </a:xfrm>
          <a:prstGeom prst="rect">
            <a:avLst/>
          </a:prstGeom>
        </p:spPr>
      </p:pic>
      <p:pic>
        <p:nvPicPr>
          <p:cNvPr id="8" name="Graphic 7" descr="Internet">
            <a:extLst>
              <a:ext uri="{FF2B5EF4-FFF2-40B4-BE49-F238E27FC236}">
                <a16:creationId xmlns:a16="http://schemas.microsoft.com/office/drawing/2014/main" id="{5375F355-2839-4FB5-B957-C06F9064F4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3773" y="1863651"/>
            <a:ext cx="973780" cy="973780"/>
          </a:xfrm>
          <a:prstGeom prst="rect">
            <a:avLst/>
          </a:prstGeom>
        </p:spPr>
      </p:pic>
      <p:pic>
        <p:nvPicPr>
          <p:cNvPr id="9" name="Graphic 8" descr="Email">
            <a:extLst>
              <a:ext uri="{FF2B5EF4-FFF2-40B4-BE49-F238E27FC236}">
                <a16:creationId xmlns:a16="http://schemas.microsoft.com/office/drawing/2014/main" id="{F2AE31DA-33BA-4A44-97B4-11CC399EBC0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37793" y="2820723"/>
            <a:ext cx="745741" cy="745741"/>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24A6CD4C-5B95-43CA-9B74-D9CE70D7E1E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0674" y="3761031"/>
            <a:ext cx="719978" cy="719978"/>
          </a:xfrm>
          <a:prstGeom prst="rect">
            <a:avLst/>
          </a:prstGeom>
          <a:noFill/>
          <a:ln>
            <a:noFill/>
          </a:ln>
        </p:spPr>
      </p:pic>
      <p:pic>
        <p:nvPicPr>
          <p:cNvPr id="11" name="Picture 10" descr="A picture containing drawing&#10;&#10;Description automatically generated">
            <a:extLst>
              <a:ext uri="{FF2B5EF4-FFF2-40B4-BE49-F238E27FC236}">
                <a16:creationId xmlns:a16="http://schemas.microsoft.com/office/drawing/2014/main" id="{9E577128-716B-48FD-8395-91F5290ACE2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53825" y="4691223"/>
            <a:ext cx="719978" cy="719978"/>
          </a:xfrm>
          <a:prstGeom prst="rect">
            <a:avLst/>
          </a:prstGeom>
          <a:noFill/>
        </p:spPr>
      </p:pic>
      <p:pic>
        <p:nvPicPr>
          <p:cNvPr id="12" name="Picture 11" descr="A picture containing drawing&#10;&#10;Description automatically generated">
            <a:extLst>
              <a:ext uri="{FF2B5EF4-FFF2-40B4-BE49-F238E27FC236}">
                <a16:creationId xmlns:a16="http://schemas.microsoft.com/office/drawing/2014/main" id="{4823F001-DC8B-4042-8CCB-C43D8869EBD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3271" y="5635218"/>
            <a:ext cx="719978" cy="719978"/>
          </a:xfrm>
          <a:prstGeom prst="rect">
            <a:avLst/>
          </a:prstGeom>
          <a:noFill/>
        </p:spPr>
      </p:pic>
      <p:sp>
        <p:nvSpPr>
          <p:cNvPr id="13" name="TextBox 12">
            <a:extLst>
              <a:ext uri="{FF2B5EF4-FFF2-40B4-BE49-F238E27FC236}">
                <a16:creationId xmlns:a16="http://schemas.microsoft.com/office/drawing/2014/main" id="{585D5DCC-30C2-44DD-8553-29793F9AD10A}"/>
              </a:ext>
            </a:extLst>
          </p:cNvPr>
          <p:cNvSpPr txBox="1"/>
          <p:nvPr/>
        </p:nvSpPr>
        <p:spPr>
          <a:xfrm>
            <a:off x="1564186" y="2119709"/>
            <a:ext cx="3456017"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y-gb" sz="2400" b="0" i="0" u="none" strike="noStrike" kern="1200" cap="none" spc="0" normalizeH="0" noProof="0">
                <a:ln>
                  <a:noFill/>
                </a:ln>
                <a:solidFill>
                  <a:srgbClr val="00B050"/>
                </a:solidFill>
                <a:effectLst/>
                <a:uLnTx/>
                <a:uFillTx/>
                <a:latin typeface="Arial" panose="020B0604020202020204" pitchFamily="34" charset="0"/>
                <a:ea typeface="+mn-ea"/>
                <a:cs typeface="Arial" panose="020B0604020202020204" pitchFamily="34" charset="0"/>
              </a:rPr>
              <a:t>www.dbxuk.com</a:t>
            </a:r>
          </a:p>
        </p:txBody>
      </p:sp>
      <p:sp>
        <p:nvSpPr>
          <p:cNvPr id="14" name="TextBox 13">
            <a:extLst>
              <a:ext uri="{FF2B5EF4-FFF2-40B4-BE49-F238E27FC236}">
                <a16:creationId xmlns:a16="http://schemas.microsoft.com/office/drawing/2014/main" id="{0C581795-FBBC-4842-95FD-A868E264D503}"/>
              </a:ext>
            </a:extLst>
          </p:cNvPr>
          <p:cNvSpPr txBox="1"/>
          <p:nvPr/>
        </p:nvSpPr>
        <p:spPr>
          <a:xfrm>
            <a:off x="1564186" y="2958263"/>
            <a:ext cx="3456017"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y-gb" sz="2400" b="0" i="0" u="none" strike="noStrike" kern="1200" cap="none" spc="0" normalizeH="0" noProof="0">
                <a:ln>
                  <a:noFill/>
                </a:ln>
                <a:solidFill>
                  <a:srgbClr val="00B050"/>
                </a:solidFill>
                <a:effectLst/>
                <a:uLnTx/>
                <a:uFillTx/>
                <a:latin typeface="Arial" panose="020B0604020202020204" pitchFamily="34" charset="0"/>
                <a:ea typeface="+mn-ea"/>
                <a:cs typeface="Arial" panose="020B0604020202020204" pitchFamily="34" charset="0"/>
              </a:rPr>
              <a:t>info@dbxuk.com</a:t>
            </a:r>
          </a:p>
        </p:txBody>
      </p:sp>
      <p:sp>
        <p:nvSpPr>
          <p:cNvPr id="15" name="TextBox 14">
            <a:extLst>
              <a:ext uri="{FF2B5EF4-FFF2-40B4-BE49-F238E27FC236}">
                <a16:creationId xmlns:a16="http://schemas.microsoft.com/office/drawing/2014/main" id="{CF06EF55-46B4-4DE2-BA37-480610DF5579}"/>
              </a:ext>
            </a:extLst>
          </p:cNvPr>
          <p:cNvSpPr txBox="1"/>
          <p:nvPr/>
        </p:nvSpPr>
        <p:spPr>
          <a:xfrm>
            <a:off x="1023622" y="3893634"/>
            <a:ext cx="3456017"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y-gb" sz="2400" b="0" i="0" u="none" strike="noStrike" kern="1200" cap="none" spc="0" normalizeH="0" noProof="0">
                <a:ln>
                  <a:noFill/>
                </a:ln>
                <a:solidFill>
                  <a:srgbClr val="00B050"/>
                </a:solidFill>
                <a:effectLst/>
                <a:uLnTx/>
                <a:uFillTx/>
                <a:latin typeface="Arial" panose="020B0604020202020204" pitchFamily="34" charset="0"/>
                <a:ea typeface="+mn-ea"/>
                <a:cs typeface="Arial" panose="020B0604020202020204" pitchFamily="34" charset="0"/>
              </a:rPr>
              <a:t>@dbxuk</a:t>
            </a:r>
            <a:endParaRPr kumimoji="0" lang="en-US" sz="2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60091AD2-DEF1-41E1-9A29-5C21FD900900}"/>
              </a:ext>
            </a:extLst>
          </p:cNvPr>
          <p:cNvSpPr txBox="1"/>
          <p:nvPr/>
        </p:nvSpPr>
        <p:spPr>
          <a:xfrm>
            <a:off x="1512836" y="4820380"/>
            <a:ext cx="3456017"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y-gb" sz="2400" b="0" i="0" u="none" strike="noStrike" kern="1200" cap="none" spc="0" normalizeH="0" noProof="0">
                <a:ln>
                  <a:noFill/>
                </a:ln>
                <a:solidFill>
                  <a:srgbClr val="00B050"/>
                </a:solidFill>
                <a:effectLst/>
                <a:uLnTx/>
                <a:uFillTx/>
                <a:latin typeface="Arial" panose="020B0604020202020204" pitchFamily="34" charset="0"/>
                <a:ea typeface="+mn-ea"/>
                <a:cs typeface="Arial" panose="020B0604020202020204" pitchFamily="34" charset="0"/>
              </a:rPr>
              <a:t>databasix-uk-ltd</a:t>
            </a:r>
          </a:p>
        </p:txBody>
      </p:sp>
      <p:sp>
        <p:nvSpPr>
          <p:cNvPr id="17" name="TextBox 16">
            <a:extLst>
              <a:ext uri="{FF2B5EF4-FFF2-40B4-BE49-F238E27FC236}">
                <a16:creationId xmlns:a16="http://schemas.microsoft.com/office/drawing/2014/main" id="{C9599421-42AF-4867-915F-138339C6D1A5}"/>
              </a:ext>
            </a:extLst>
          </p:cNvPr>
          <p:cNvSpPr txBox="1"/>
          <p:nvPr/>
        </p:nvSpPr>
        <p:spPr>
          <a:xfrm>
            <a:off x="1433342" y="5764375"/>
            <a:ext cx="3456017"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y-gb" sz="2400" b="0" i="0" u="none" strike="noStrike" kern="1200" cap="none" spc="0" normalizeH="0" noProof="0">
                <a:ln>
                  <a:noFill/>
                </a:ln>
                <a:solidFill>
                  <a:srgbClr val="00B050"/>
                </a:solidFill>
                <a:effectLst/>
                <a:uLnTx/>
                <a:uFillTx/>
                <a:latin typeface="Arial" panose="020B0604020202020204" pitchFamily="34" charset="0"/>
                <a:ea typeface="+mn-ea"/>
                <a:cs typeface="Arial" panose="020B0604020202020204" pitchFamily="34" charset="0"/>
              </a:rPr>
              <a:t>@DatabasixUK</a:t>
            </a:r>
            <a:endParaRPr kumimoji="0" lang="en-US" sz="2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18" name="Picture 17" descr="Background pattern&#10;&#10;Description automatically generated">
            <a:extLst>
              <a:ext uri="{FF2B5EF4-FFF2-40B4-BE49-F238E27FC236}">
                <a16:creationId xmlns:a16="http://schemas.microsoft.com/office/drawing/2014/main" id="{C215A84B-BA11-3040-8960-F0A1980EF2AB}"/>
              </a:ext>
            </a:extLst>
          </p:cNvPr>
          <p:cNvPicPr>
            <a:picLocks noChangeAspect="1"/>
          </p:cNvPicPr>
          <p:nvPr/>
        </p:nvPicPr>
        <p:blipFill>
          <a:blip r:embed="rId11"/>
          <a:stretch>
            <a:fillRect/>
          </a:stretch>
        </p:blipFill>
        <p:spPr>
          <a:xfrm>
            <a:off x="7150068" y="105"/>
            <a:ext cx="5041746" cy="6845091"/>
          </a:xfrm>
          <a:prstGeom prst="rect">
            <a:avLst/>
          </a:prstGeom>
        </p:spPr>
      </p:pic>
    </p:spTree>
    <p:extLst>
      <p:ext uri="{BB962C8B-B14F-4D97-AF65-F5344CB8AC3E}">
        <p14:creationId xmlns:p14="http://schemas.microsoft.com/office/powerpoint/2010/main" val="25667835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B4B1A2-B60D-4659-8BD8-8AFEC68B5F69}"/>
              </a:ext>
            </a:extLst>
          </p:cNvPr>
          <p:cNvSpPr/>
          <p:nvPr/>
        </p:nvSpPr>
        <p:spPr>
          <a:xfrm>
            <a:off x="186" y="105"/>
            <a:ext cx="7149882" cy="685779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8">
            <a:extLst>
              <a:ext uri="{FF2B5EF4-FFF2-40B4-BE49-F238E27FC236}">
                <a16:creationId xmlns:a16="http://schemas.microsoft.com/office/drawing/2014/main" id="{857F40D7-9CAF-4753-80E0-F32F8EB658C4}"/>
              </a:ext>
            </a:extLst>
          </p:cNvPr>
          <p:cNvSpPr txBox="1">
            <a:spLocks/>
          </p:cNvSpPr>
          <p:nvPr/>
        </p:nvSpPr>
        <p:spPr>
          <a:xfrm>
            <a:off x="469946" y="1925083"/>
            <a:ext cx="5626055" cy="4978531"/>
          </a:xfrm>
          <a:prstGeom prst="rect">
            <a:avLst/>
          </a:prstGeom>
        </p:spPr>
        <p:txBody>
          <a:bodyPr vert="horz" lIns="0" tIns="45719" rIns="0" bIns="45719"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
                <a:srgbClr val="00B050"/>
              </a:buClr>
              <a:buSzTx/>
              <a:buFont typeface="Arial" panose="020B0604020202020204" pitchFamily="34" charset="0"/>
              <a:buNone/>
              <a:tabLst/>
              <a:defRPr/>
            </a:pPr>
            <a:r>
              <a:rPr lang="cy-gb" sz="5400" b="0"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Diolch!</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887EB8B4-D0AF-4EF7-98C8-0FC752295A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1980" y="248956"/>
            <a:ext cx="4719303" cy="1365845"/>
          </a:xfrm>
          <a:prstGeom prst="rect">
            <a:avLst/>
          </a:prstGeom>
        </p:spPr>
      </p:pic>
      <p:sp>
        <p:nvSpPr>
          <p:cNvPr id="9" name="Text Placeholder 8">
            <a:extLst>
              <a:ext uri="{FF2B5EF4-FFF2-40B4-BE49-F238E27FC236}">
                <a16:creationId xmlns:a16="http://schemas.microsoft.com/office/drawing/2014/main" id="{0082BC52-92C6-4066-95FB-97EB469A5902}"/>
              </a:ext>
            </a:extLst>
          </p:cNvPr>
          <p:cNvSpPr txBox="1">
            <a:spLocks/>
          </p:cNvSpPr>
          <p:nvPr/>
        </p:nvSpPr>
        <p:spPr>
          <a:xfrm>
            <a:off x="261644" y="5923657"/>
            <a:ext cx="5626055" cy="785854"/>
          </a:xfrm>
          <a:prstGeom prst="rect">
            <a:avLst/>
          </a:prstGeom>
        </p:spPr>
        <p:txBody>
          <a:bodyPr vert="horz" lIns="0" tIns="45719" rIns="0" bIns="45719"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
                <a:srgbClr val="00B050"/>
              </a:buClr>
              <a:buSzTx/>
              <a:buFont typeface="Arial" panose="020B0604020202020204" pitchFamily="34" charset="0"/>
              <a:buNone/>
              <a:tabLst>
                <a:tab pos="4930522" algn="l"/>
              </a:tabLst>
              <a:defRPr/>
            </a:pPr>
            <a:r>
              <a:rPr lang="cy-gb" sz="4000" b="0" i="0" u="none" strike="noStrike" kern="1200" cap="none" spc="0" normalizeH="0" noProof="0">
                <a:ln>
                  <a:noFill/>
                </a:ln>
                <a:solidFill>
                  <a:srgbClr val="00B050"/>
                </a:solidFill>
                <a:effectLst/>
                <a:uLnTx/>
                <a:uFillTx/>
                <a:latin typeface="Avenir" pitchFamily="50" charset="0"/>
                <a:ea typeface="+mn-ea"/>
                <a:cs typeface="+mn-cs"/>
              </a:rPr>
              <a:t>dbxuk.com</a:t>
            </a:r>
            <a:endParaRPr kumimoji="0" lang="en-US" sz="15999" b="0" i="0" u="none" strike="noStrike" kern="1200" cap="none" spc="0" normalizeH="0" baseline="0" noProof="0" dirty="0">
              <a:ln>
                <a:noFill/>
              </a:ln>
              <a:solidFill>
                <a:srgbClr val="00B050"/>
              </a:solidFill>
              <a:effectLst/>
              <a:uLnTx/>
              <a:uFillTx/>
              <a:latin typeface="Avenir" pitchFamily="50" charset="0"/>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Background pattern&#10;&#10;Description automatically generated">
            <a:extLst>
              <a:ext uri="{FF2B5EF4-FFF2-40B4-BE49-F238E27FC236}">
                <a16:creationId xmlns:a16="http://schemas.microsoft.com/office/drawing/2014/main" id="{88150271-3C3D-B641-A876-DE8CAD33E3A5}"/>
              </a:ext>
            </a:extLst>
          </p:cNvPr>
          <p:cNvPicPr>
            <a:picLocks noChangeAspect="1"/>
          </p:cNvPicPr>
          <p:nvPr/>
        </p:nvPicPr>
        <p:blipFill>
          <a:blip r:embed="rId4"/>
          <a:stretch>
            <a:fillRect/>
          </a:stretch>
        </p:blipFill>
        <p:spPr>
          <a:xfrm>
            <a:off x="7150068" y="105"/>
            <a:ext cx="5041746" cy="6845091"/>
          </a:xfrm>
          <a:prstGeom prst="rect">
            <a:avLst/>
          </a:prstGeom>
        </p:spPr>
      </p:pic>
    </p:spTree>
    <p:extLst>
      <p:ext uri="{BB962C8B-B14F-4D97-AF65-F5344CB8AC3E}">
        <p14:creationId xmlns:p14="http://schemas.microsoft.com/office/powerpoint/2010/main" val="23739898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p&#10;&#10;Description automatically generated with low confidence">
            <a:extLst>
              <a:ext uri="{FF2B5EF4-FFF2-40B4-BE49-F238E27FC236}">
                <a16:creationId xmlns:a16="http://schemas.microsoft.com/office/drawing/2014/main" id="{0AE25D30-28C0-6220-4D9B-A8D6D982EB0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5539" r="25882"/>
          <a:stretch/>
        </p:blipFill>
        <p:spPr>
          <a:xfrm>
            <a:off x="8222827" y="-24495"/>
            <a:ext cx="3775209" cy="6912113"/>
          </a:xfrm>
          <a:prstGeom prst="flowChartInputOutput">
            <a:avLst/>
          </a:prstGeom>
        </p:spPr>
      </p:pic>
      <p:sp>
        <p:nvSpPr>
          <p:cNvPr id="2" name="Title 1">
            <a:extLst>
              <a:ext uri="{FF2B5EF4-FFF2-40B4-BE49-F238E27FC236}">
                <a16:creationId xmlns:a16="http://schemas.microsoft.com/office/drawing/2014/main" id="{3D119DBB-0E99-36AB-54B8-34DAAA26D178}"/>
              </a:ext>
            </a:extLst>
          </p:cNvPr>
          <p:cNvSpPr>
            <a:spLocks noGrp="1"/>
          </p:cNvSpPr>
          <p:nvPr>
            <p:ph type="title"/>
          </p:nvPr>
        </p:nvSpPr>
        <p:spPr>
          <a:xfrm>
            <a:off x="851091" y="11306"/>
            <a:ext cx="10515600" cy="1325563"/>
          </a:xfrm>
        </p:spPr>
        <p:txBody>
          <a:bodyPr rtlCol="0">
            <a:normAutofit/>
          </a:bodyPr>
          <a:lstStyle/>
          <a:p>
            <a:pPr rtl="0"/>
            <a:r>
              <a:rPr lang="cy-gb" sz="5600">
                <a:solidFill>
                  <a:schemeClr val="bg1"/>
                </a:solidFill>
                <a:latin typeface="Fredoka One" panose="02000000000000000000" pitchFamily="2" charset="0"/>
              </a:rPr>
              <a:t>Crynodeb</a:t>
            </a:r>
          </a:p>
        </p:txBody>
      </p:sp>
      <p:sp>
        <p:nvSpPr>
          <p:cNvPr id="3" name="Content Placeholder 2">
            <a:extLst>
              <a:ext uri="{FF2B5EF4-FFF2-40B4-BE49-F238E27FC236}">
                <a16:creationId xmlns:a16="http://schemas.microsoft.com/office/drawing/2014/main" id="{07237A35-3ECB-D04F-F058-9E7BE5F45BC3}"/>
              </a:ext>
            </a:extLst>
          </p:cNvPr>
          <p:cNvSpPr>
            <a:spLocks noGrp="1"/>
          </p:cNvSpPr>
          <p:nvPr>
            <p:ph idx="1"/>
          </p:nvPr>
        </p:nvSpPr>
        <p:spPr>
          <a:xfrm>
            <a:off x="1319877" y="1527273"/>
            <a:ext cx="9407236" cy="3803454"/>
          </a:xfrm>
        </p:spPr>
        <p:txBody>
          <a:bodyPr rtlCol="0">
            <a:normAutofit/>
          </a:bodyPr>
          <a:lstStyle/>
          <a:p>
            <a:pPr rtl="0"/>
            <a:endParaRPr lang="en-GB" dirty="0"/>
          </a:p>
          <a:p>
            <a:pPr rtl="0"/>
            <a:endParaRPr lang="en-GB" dirty="0"/>
          </a:p>
        </p:txBody>
      </p:sp>
      <p:pic>
        <p:nvPicPr>
          <p:cNvPr id="4" name="Picture 3">
            <a:extLst>
              <a:ext uri="{FF2B5EF4-FFF2-40B4-BE49-F238E27FC236}">
                <a16:creationId xmlns:a16="http://schemas.microsoft.com/office/drawing/2014/main" id="{9A48A062-4BA9-5DDF-1B4C-9E46A1445A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50661" y="0"/>
            <a:ext cx="1039155" cy="1039155"/>
          </a:xfrm>
          <a:prstGeom prst="rect">
            <a:avLst/>
          </a:prstGeom>
        </p:spPr>
      </p:pic>
      <p:pic>
        <p:nvPicPr>
          <p:cNvPr id="5" name="Picture 4">
            <a:extLst>
              <a:ext uri="{FF2B5EF4-FFF2-40B4-BE49-F238E27FC236}">
                <a16:creationId xmlns:a16="http://schemas.microsoft.com/office/drawing/2014/main" id="{81E4F1A9-95E6-997F-0A78-4BEF16703C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324891" y="1674958"/>
            <a:ext cx="864925" cy="864925"/>
          </a:xfrm>
          <a:prstGeom prst="rect">
            <a:avLst/>
          </a:prstGeom>
        </p:spPr>
      </p:pic>
      <p:pic>
        <p:nvPicPr>
          <p:cNvPr id="6" name="Picture 5">
            <a:extLst>
              <a:ext uri="{FF2B5EF4-FFF2-40B4-BE49-F238E27FC236}">
                <a16:creationId xmlns:a16="http://schemas.microsoft.com/office/drawing/2014/main" id="{4A9C0E42-851B-4C12-FBE1-8F7FEBC94F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11150661" y="1039155"/>
            <a:ext cx="1068265" cy="1068265"/>
          </a:xfrm>
          <a:prstGeom prst="rect">
            <a:avLst/>
          </a:prstGeom>
        </p:spPr>
      </p:pic>
      <p:pic>
        <p:nvPicPr>
          <p:cNvPr id="7" name="Picture 6">
            <a:extLst>
              <a:ext uri="{FF2B5EF4-FFF2-40B4-BE49-F238E27FC236}">
                <a16:creationId xmlns:a16="http://schemas.microsoft.com/office/drawing/2014/main" id="{63A08C94-DA48-BFEC-1D96-AEB920520F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flipH="1">
            <a:off x="9682464" y="1"/>
            <a:ext cx="1468197" cy="741439"/>
          </a:xfrm>
          <a:prstGeom prst="rect">
            <a:avLst/>
          </a:prstGeom>
        </p:spPr>
      </p:pic>
      <p:pic>
        <p:nvPicPr>
          <p:cNvPr id="8" name="Picture 7">
            <a:extLst>
              <a:ext uri="{FF2B5EF4-FFF2-40B4-BE49-F238E27FC236}">
                <a16:creationId xmlns:a16="http://schemas.microsoft.com/office/drawing/2014/main" id="{040F76A8-E294-9DE0-95FB-7A89BBA986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820" y="5629079"/>
            <a:ext cx="1228921" cy="1228921"/>
          </a:xfrm>
          <a:prstGeom prst="rect">
            <a:avLst/>
          </a:prstGeom>
        </p:spPr>
      </p:pic>
      <p:pic>
        <p:nvPicPr>
          <p:cNvPr id="9" name="Picture 8">
            <a:extLst>
              <a:ext uri="{FF2B5EF4-FFF2-40B4-BE49-F238E27FC236}">
                <a16:creationId xmlns:a16="http://schemas.microsoft.com/office/drawing/2014/main" id="{8E46E8B0-957D-0B36-7BEF-883A7697EC9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169102" y="5629079"/>
            <a:ext cx="1228921" cy="1228921"/>
          </a:xfrm>
          <a:prstGeom prst="rect">
            <a:avLst/>
          </a:prstGeom>
        </p:spPr>
      </p:pic>
      <p:pic>
        <p:nvPicPr>
          <p:cNvPr id="10" name="Picture 9">
            <a:extLst>
              <a:ext uri="{FF2B5EF4-FFF2-40B4-BE49-F238E27FC236}">
                <a16:creationId xmlns:a16="http://schemas.microsoft.com/office/drawing/2014/main" id="{67BC0D96-B169-4436-45AE-245F774611F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flipV="1">
            <a:off x="-417118" y="4757759"/>
            <a:ext cx="1685327" cy="851090"/>
          </a:xfrm>
          <a:prstGeom prst="rect">
            <a:avLst/>
          </a:prstGeom>
        </p:spPr>
      </p:pic>
      <p:pic>
        <p:nvPicPr>
          <p:cNvPr id="11" name="Picture 10">
            <a:extLst>
              <a:ext uri="{FF2B5EF4-FFF2-40B4-BE49-F238E27FC236}">
                <a16:creationId xmlns:a16="http://schemas.microsoft.com/office/drawing/2014/main" id="{FE2F0080-562F-144D-2F93-645766CCF8F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85800" y="4830314"/>
            <a:ext cx="705981" cy="705981"/>
          </a:xfrm>
          <a:prstGeom prst="rect">
            <a:avLst/>
          </a:prstGeom>
        </p:spPr>
      </p:pic>
      <p:sp>
        <p:nvSpPr>
          <p:cNvPr id="14" name="TextBox 13">
            <a:extLst>
              <a:ext uri="{FF2B5EF4-FFF2-40B4-BE49-F238E27FC236}">
                <a16:creationId xmlns:a16="http://schemas.microsoft.com/office/drawing/2014/main" id="{76F5157F-860B-274A-BD2A-FBCAA23F34AE}"/>
              </a:ext>
            </a:extLst>
          </p:cNvPr>
          <p:cNvSpPr txBox="1"/>
          <p:nvPr/>
        </p:nvSpPr>
        <p:spPr>
          <a:xfrm>
            <a:off x="2064455" y="1711677"/>
            <a:ext cx="4711699" cy="33752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rtl="0">
              <a:buFont typeface="Wingdings" panose="05000000000000000000" pitchFamily="2" charset="2"/>
              <a:buChar char="ü"/>
            </a:pPr>
            <a:r>
              <a:rPr lang="cy-gb" dirty="0">
                <a:solidFill>
                  <a:schemeClr val="bg1"/>
                </a:solidFill>
                <a:latin typeface="Century Gothic"/>
                <a:cs typeface="Arial"/>
              </a:rPr>
              <a:t>Diogelu Data - Hanes cryno</a:t>
            </a:r>
            <a:endParaRPr lang="en-US" dirty="0">
              <a:solidFill>
                <a:schemeClr val="bg1"/>
              </a:solidFill>
              <a:cs typeface="Poppins"/>
            </a:endParaRPr>
          </a:p>
          <a:p>
            <a:pPr marL="285750" indent="-285750" rtl="0">
              <a:buFont typeface="Wingdings" panose="05000000000000000000" pitchFamily="2" charset="2"/>
              <a:buChar char="ü"/>
            </a:pPr>
            <a:endParaRPr lang="en-US" dirty="0">
              <a:solidFill>
                <a:schemeClr val="bg1"/>
              </a:solidFill>
              <a:latin typeface="Century Gothic"/>
              <a:cs typeface="Arial"/>
            </a:endParaRPr>
          </a:p>
          <a:p>
            <a:pPr marL="285750" indent="-285750" rtl="0">
              <a:buFont typeface="Wingdings" panose="05000000000000000000" pitchFamily="2" charset="2"/>
              <a:buChar char="ü"/>
            </a:pPr>
            <a:r>
              <a:rPr lang="cy-gb" dirty="0">
                <a:solidFill>
                  <a:schemeClr val="bg1"/>
                </a:solidFill>
                <a:latin typeface="Century Gothic"/>
                <a:cs typeface="Arial"/>
              </a:rPr>
              <a:t>Diffiniadau Allweddol</a:t>
            </a:r>
          </a:p>
          <a:p>
            <a:pPr marL="285750" indent="-285750" rtl="0">
              <a:buFont typeface="Wingdings" panose="05000000000000000000" pitchFamily="2" charset="2"/>
              <a:buChar char="ü"/>
            </a:pPr>
            <a:endParaRPr lang="en-US" dirty="0">
              <a:solidFill>
                <a:schemeClr val="bg1"/>
              </a:solidFill>
              <a:latin typeface="Century Gothic"/>
              <a:cs typeface="Arial"/>
            </a:endParaRPr>
          </a:p>
          <a:p>
            <a:pPr marL="285750" indent="-285750" rtl="0">
              <a:buFont typeface="Wingdings" panose="05000000000000000000" pitchFamily="2" charset="2"/>
              <a:buChar char="ü"/>
            </a:pPr>
            <a:r>
              <a:rPr lang="cy-gb" dirty="0">
                <a:solidFill>
                  <a:schemeClr val="bg1"/>
                </a:solidFill>
                <a:latin typeface="Century Gothic"/>
                <a:cs typeface="Arial"/>
              </a:rPr>
              <a:t>Egwyddorion Craidd</a:t>
            </a:r>
          </a:p>
          <a:p>
            <a:pPr marL="285750" indent="-285750" rtl="0">
              <a:buFont typeface="Wingdings" panose="05000000000000000000" pitchFamily="2" charset="2"/>
              <a:buChar char="ü"/>
            </a:pPr>
            <a:endParaRPr lang="en-GB" dirty="0">
              <a:solidFill>
                <a:schemeClr val="bg1"/>
              </a:solidFill>
              <a:latin typeface="Century Gothic"/>
              <a:cs typeface="Arial"/>
            </a:endParaRPr>
          </a:p>
          <a:p>
            <a:pPr marL="285750" indent="-285750" rtl="0">
              <a:spcBef>
                <a:spcPts val="1000"/>
              </a:spcBef>
              <a:buFont typeface="Wingdings" panose="05000000000000000000" pitchFamily="2" charset="2"/>
              <a:buChar char="ü"/>
            </a:pPr>
            <a:r>
              <a:rPr lang="cy-gb" dirty="0">
                <a:solidFill>
                  <a:schemeClr val="bg1"/>
                </a:solidFill>
                <a:latin typeface="Century Gothic"/>
                <a:cs typeface="Arial"/>
              </a:rPr>
              <a:t>Cyfyngiad ar storio</a:t>
            </a:r>
            <a:endParaRPr lang="en-US" dirty="0">
              <a:solidFill>
                <a:schemeClr val="bg1"/>
              </a:solidFill>
              <a:latin typeface="Century Gothic"/>
              <a:ea typeface="+mn-lt"/>
              <a:cs typeface="+mn-lt"/>
            </a:endParaRPr>
          </a:p>
          <a:p>
            <a:pPr marL="285750" indent="-285750" rtl="0">
              <a:spcBef>
                <a:spcPts val="1000"/>
              </a:spcBef>
              <a:buFont typeface="Wingdings" panose="05000000000000000000" pitchFamily="2" charset="2"/>
              <a:buChar char="ü"/>
            </a:pPr>
            <a:r>
              <a:rPr lang="cy-gb" dirty="0">
                <a:solidFill>
                  <a:schemeClr val="bg1"/>
                </a:solidFill>
                <a:latin typeface="Century Gothic"/>
                <a:cs typeface="Arial"/>
              </a:rPr>
              <a:t>Uniondeb a chyfrinachedd</a:t>
            </a:r>
            <a:endParaRPr lang="en-US" dirty="0">
              <a:solidFill>
                <a:schemeClr val="bg1"/>
              </a:solidFill>
              <a:latin typeface="Century Gothic"/>
              <a:ea typeface="+mn-lt"/>
              <a:cs typeface="+mn-lt"/>
            </a:endParaRPr>
          </a:p>
          <a:p>
            <a:pPr marL="285750" indent="-285750" rtl="0">
              <a:spcBef>
                <a:spcPts val="1000"/>
              </a:spcBef>
              <a:buFont typeface="Wingdings" panose="05000000000000000000" pitchFamily="2" charset="2"/>
              <a:buChar char="ü"/>
            </a:pPr>
            <a:r>
              <a:rPr lang="cy-gb" dirty="0">
                <a:solidFill>
                  <a:schemeClr val="bg1"/>
                </a:solidFill>
                <a:latin typeface="Century Gothic"/>
                <a:cs typeface="Arial"/>
              </a:rPr>
              <a:t>Atebolrwydd</a:t>
            </a:r>
            <a:endParaRPr lang="en-US" dirty="0">
              <a:solidFill>
                <a:schemeClr val="bg1"/>
              </a:solidFill>
              <a:latin typeface="Century Gothic"/>
              <a:ea typeface="+mn-lt"/>
              <a:cs typeface="+mn-lt"/>
            </a:endParaRPr>
          </a:p>
          <a:p>
            <a:pPr marL="285750" indent="-285750" rtl="0">
              <a:spcBef>
                <a:spcPts val="1000"/>
              </a:spcBef>
              <a:buFont typeface="Wingdings" panose="05000000000000000000" pitchFamily="2" charset="2"/>
              <a:buChar char="ü"/>
            </a:pPr>
            <a:r>
              <a:rPr lang="cy-gb" dirty="0">
                <a:solidFill>
                  <a:schemeClr val="bg1"/>
                </a:solidFill>
                <a:latin typeface="Century Gothic"/>
                <a:cs typeface="Arial"/>
              </a:rPr>
              <a:t>Hawliau</a:t>
            </a:r>
            <a:endParaRPr lang="en-GB" dirty="0">
              <a:solidFill>
                <a:schemeClr val="bg1"/>
              </a:solidFill>
              <a:latin typeface="Century Gothic"/>
            </a:endParaRPr>
          </a:p>
        </p:txBody>
      </p:sp>
    </p:spTree>
    <p:extLst>
      <p:ext uri="{BB962C8B-B14F-4D97-AF65-F5344CB8AC3E}">
        <p14:creationId xmlns:p14="http://schemas.microsoft.com/office/powerpoint/2010/main" val="24800005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D942A-83E2-B7B0-45E0-5B0508FA4B59}"/>
              </a:ext>
            </a:extLst>
          </p:cNvPr>
          <p:cNvSpPr>
            <a:spLocks noGrp="1"/>
          </p:cNvSpPr>
          <p:nvPr>
            <p:ph type="title"/>
          </p:nvPr>
        </p:nvSpPr>
        <p:spPr>
          <a:xfrm>
            <a:off x="270933" y="171344"/>
            <a:ext cx="10515600" cy="1325563"/>
          </a:xfrm>
        </p:spPr>
        <p:txBody>
          <a:bodyPr rtlCol="0"/>
          <a:lstStyle/>
          <a:p>
            <a:pPr rtl="0"/>
            <a:r>
              <a:rPr lang="cy-gb">
                <a:solidFill>
                  <a:schemeClr val="bg1"/>
                </a:solidFill>
                <a:latin typeface="Fredoka One" panose="02000000000000000000" pitchFamily="2" charset="0"/>
              </a:rPr>
              <a:t>Gwerthuso’r Sesiwn</a:t>
            </a:r>
          </a:p>
        </p:txBody>
      </p:sp>
      <p:sp>
        <p:nvSpPr>
          <p:cNvPr id="3" name="Content Placeholder 2">
            <a:extLst>
              <a:ext uri="{FF2B5EF4-FFF2-40B4-BE49-F238E27FC236}">
                <a16:creationId xmlns:a16="http://schemas.microsoft.com/office/drawing/2014/main" id="{5533441A-E8AC-BFD1-9394-E3DBDB8F21AF}"/>
              </a:ext>
            </a:extLst>
          </p:cNvPr>
          <p:cNvSpPr>
            <a:spLocks noGrp="1"/>
          </p:cNvSpPr>
          <p:nvPr>
            <p:ph idx="1"/>
          </p:nvPr>
        </p:nvSpPr>
        <p:spPr>
          <a:xfrm>
            <a:off x="6480386" y="2315845"/>
            <a:ext cx="5454227" cy="4542155"/>
          </a:xfrm>
        </p:spPr>
        <p:txBody>
          <a:bodyPr vert="horz" lIns="91440" tIns="45720" rIns="91440" bIns="45720" rtlCol="0" anchor="t">
            <a:normAutofit/>
          </a:bodyPr>
          <a:lstStyle/>
          <a:p>
            <a:pPr rtl="0"/>
            <a:r>
              <a:rPr lang="cy-gb" sz="2400">
                <a:solidFill>
                  <a:schemeClr val="bg1"/>
                </a:solidFill>
                <a:latin typeface="Century Gothic"/>
              </a:rPr>
              <a:t>Diolch am ddod i’r sesiwn heddiw</a:t>
            </a:r>
          </a:p>
          <a:p>
            <a:pPr rtl="0"/>
            <a:endParaRPr lang="en-GB" sz="2400">
              <a:solidFill>
                <a:schemeClr val="bg1"/>
              </a:solidFill>
              <a:latin typeface="Century Gothic" panose="020B0502020202020204" pitchFamily="34" charset="0"/>
            </a:endParaRPr>
          </a:p>
          <a:p>
            <a:pPr rtl="0"/>
            <a:r>
              <a:rPr lang="cy-gb" sz="2400">
                <a:solidFill>
                  <a:schemeClr val="bg1"/>
                </a:solidFill>
                <a:latin typeface="Century Gothic"/>
              </a:rPr>
              <a:t>A fyddech cystal â threulio ychydig funudau yn agor ein ffurflen werthuso ddigidol i roi adborth i ni</a:t>
            </a:r>
          </a:p>
          <a:p>
            <a:pPr marL="0" indent="0" rtl="0">
              <a:buNone/>
            </a:pPr>
            <a:endParaRPr lang="en-GB" sz="2400">
              <a:solidFill>
                <a:schemeClr val="bg1"/>
              </a:solidFill>
              <a:latin typeface="Century Gothic" panose="020B0502020202020204" pitchFamily="34" charset="0"/>
            </a:endParaRPr>
          </a:p>
          <a:p>
            <a:pPr rtl="0"/>
            <a:r>
              <a:rPr lang="cy-gb" sz="2400">
                <a:solidFill>
                  <a:schemeClr val="bg1"/>
                </a:solidFill>
                <a:latin typeface="Century Gothic"/>
              </a:rPr>
              <a:t>Gallwch naill ai sganio’r Cod QR neu glicio’r ddolen sydd wedi’i rhannu yn y sgwrs i weld y ffurflen – Diolch!</a:t>
            </a:r>
          </a:p>
          <a:p>
            <a:pPr rtl="0"/>
            <a:endParaRPr lang="en-GB" sz="2400">
              <a:solidFill>
                <a:schemeClr val="bg1"/>
              </a:solidFill>
              <a:latin typeface="Century Gothic" panose="020B0502020202020204" pitchFamily="34" charset="0"/>
            </a:endParaRPr>
          </a:p>
          <a:p>
            <a:pPr rtl="0"/>
            <a:endParaRPr lang="en-GB" sz="2400">
              <a:solidFill>
                <a:schemeClr val="bg1"/>
              </a:solidFill>
              <a:latin typeface="Century Gothic" panose="020B0502020202020204" pitchFamily="34" charset="0"/>
            </a:endParaRPr>
          </a:p>
        </p:txBody>
      </p:sp>
      <p:pic>
        <p:nvPicPr>
          <p:cNvPr id="5" name="Picture 4" descr="Icon&#10;&#10;Description automatically generated with medium confidence">
            <a:extLst>
              <a:ext uri="{FF2B5EF4-FFF2-40B4-BE49-F238E27FC236}">
                <a16:creationId xmlns:a16="http://schemas.microsoft.com/office/drawing/2014/main" id="{69D8F21E-22F6-E314-76C3-6EE44AD17348}"/>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2619" y="2000144"/>
            <a:ext cx="5500414" cy="39894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Qr code&#10;&#10;Description automatically generated">
            <a:extLst>
              <a:ext uri="{FF2B5EF4-FFF2-40B4-BE49-F238E27FC236}">
                <a16:creationId xmlns:a16="http://schemas.microsoft.com/office/drawing/2014/main" id="{B18C9622-2E9D-49BC-74C3-1552D3BBC2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7497" y="115146"/>
            <a:ext cx="2065867" cy="2065867"/>
          </a:xfrm>
          <a:prstGeom prst="rect">
            <a:avLst/>
          </a:prstGeom>
        </p:spPr>
      </p:pic>
      <p:sp>
        <p:nvSpPr>
          <p:cNvPr id="9" name="Arrow: Curved Up 8">
            <a:extLst>
              <a:ext uri="{FF2B5EF4-FFF2-40B4-BE49-F238E27FC236}">
                <a16:creationId xmlns:a16="http://schemas.microsoft.com/office/drawing/2014/main" id="{B42451D0-8A4B-6330-0BE1-27DFC561BC5A}"/>
              </a:ext>
            </a:extLst>
          </p:cNvPr>
          <p:cNvSpPr/>
          <p:nvPr/>
        </p:nvSpPr>
        <p:spPr>
          <a:xfrm rot="15348142">
            <a:off x="9905337" y="1474160"/>
            <a:ext cx="2844800" cy="1207901"/>
          </a:xfrm>
          <a:prstGeom prst="curved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tx1"/>
              </a:solidFill>
            </a:endParaRPr>
          </a:p>
        </p:txBody>
      </p:sp>
    </p:spTree>
    <p:extLst>
      <p:ext uri="{BB962C8B-B14F-4D97-AF65-F5344CB8AC3E}">
        <p14:creationId xmlns:p14="http://schemas.microsoft.com/office/powerpoint/2010/main" val="330189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5105" y="5011315"/>
            <a:ext cx="1846685" cy="184668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82" y="-5825"/>
            <a:ext cx="1015865" cy="101586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2" y="1010040"/>
            <a:ext cx="1054433" cy="1054433"/>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1016648" y="-12818"/>
            <a:ext cx="1022858" cy="1022858"/>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flipV="1">
            <a:off x="-300472" y="2192508"/>
            <a:ext cx="1139272" cy="575332"/>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4171" y="5690604"/>
            <a:ext cx="1167397" cy="1167397"/>
          </a:xfrm>
          <a:prstGeom prst="rect">
            <a:avLst/>
          </a:prstGeom>
        </p:spPr>
      </p:pic>
      <p:sp>
        <p:nvSpPr>
          <p:cNvPr id="14" name="TextBox 14"/>
          <p:cNvSpPr txBox="1"/>
          <p:nvPr/>
        </p:nvSpPr>
        <p:spPr>
          <a:xfrm>
            <a:off x="2107869" y="261725"/>
            <a:ext cx="9911469" cy="918265"/>
          </a:xfrm>
          <a:prstGeom prst="rect">
            <a:avLst/>
          </a:prstGeom>
        </p:spPr>
        <p:txBody>
          <a:bodyPr wrap="square" lIns="0" tIns="0" rIns="0" bIns="0" rtlCol="0" anchor="t">
            <a:spAutoFit/>
          </a:bodyPr>
          <a:lstStyle/>
          <a:p>
            <a:pPr rtl="0">
              <a:lnSpc>
                <a:spcPts val="7840"/>
              </a:lnSpc>
              <a:spcBef>
                <a:spcPct val="0"/>
              </a:spcBef>
            </a:pPr>
            <a:r>
              <a:rPr lang="cy-gb" sz="5600" dirty="0">
                <a:solidFill>
                  <a:schemeClr val="bg1"/>
                </a:solidFill>
                <a:latin typeface="Fredoka One"/>
              </a:rPr>
              <a:t>Cyfres Hyfforddiant Sgiliau Digidol</a:t>
            </a:r>
          </a:p>
        </p:txBody>
      </p:sp>
      <p:grpSp>
        <p:nvGrpSpPr>
          <p:cNvPr id="13" name="Group 12">
            <a:extLst>
              <a:ext uri="{FF2B5EF4-FFF2-40B4-BE49-F238E27FC236}">
                <a16:creationId xmlns:a16="http://schemas.microsoft.com/office/drawing/2014/main" id="{D3BC999A-3C99-71AB-2991-C743398436D0}"/>
              </a:ext>
            </a:extLst>
          </p:cNvPr>
          <p:cNvGrpSpPr/>
          <p:nvPr/>
        </p:nvGrpSpPr>
        <p:grpSpPr>
          <a:xfrm>
            <a:off x="7743157" y="2453093"/>
            <a:ext cx="5070431" cy="574196"/>
            <a:chOff x="7743157" y="2453093"/>
            <a:chExt cx="5070431" cy="574196"/>
          </a:xfrm>
        </p:grpSpPr>
        <p:sp>
          <p:nvSpPr>
            <p:cNvPr id="15" name="TextBox 15"/>
            <p:cNvSpPr txBox="1"/>
            <p:nvPr/>
          </p:nvSpPr>
          <p:spPr>
            <a:xfrm>
              <a:off x="7743157" y="2453093"/>
              <a:ext cx="916823" cy="574196"/>
            </a:xfrm>
            <a:prstGeom prst="rect">
              <a:avLst/>
            </a:prstGeom>
          </p:spPr>
          <p:txBody>
            <a:bodyPr lIns="0" tIns="0" rIns="0" bIns="0" rtlCol="0" anchor="t">
              <a:spAutoFit/>
            </a:bodyPr>
            <a:lstStyle/>
            <a:p>
              <a:pPr algn="ctr" rtl="0">
                <a:lnSpc>
                  <a:spcPts val="4760"/>
                </a:lnSpc>
                <a:spcBef>
                  <a:spcPct val="0"/>
                </a:spcBef>
              </a:pPr>
              <a:r>
                <a:rPr lang="cy-gb" sz="3400">
                  <a:solidFill>
                    <a:srgbClr val="332E2E"/>
                  </a:solidFill>
                  <a:latin typeface="Century Gothic" panose="020B0502020202020204" pitchFamily="34" charset="0"/>
                </a:rPr>
                <a:t>5</a:t>
              </a:r>
            </a:p>
          </p:txBody>
        </p:sp>
        <p:sp>
          <p:nvSpPr>
            <p:cNvPr id="18" name="TextBox 18"/>
            <p:cNvSpPr txBox="1"/>
            <p:nvPr/>
          </p:nvSpPr>
          <p:spPr>
            <a:xfrm>
              <a:off x="8651177" y="2657924"/>
              <a:ext cx="4162411" cy="296620"/>
            </a:xfrm>
            <a:prstGeom prst="rect">
              <a:avLst/>
            </a:prstGeom>
          </p:spPr>
          <p:txBody>
            <a:bodyPr lIns="0" tIns="0" rIns="0" bIns="0" rtlCol="0" anchor="t">
              <a:spAutoFit/>
            </a:bodyPr>
            <a:lstStyle/>
            <a:p>
              <a:pPr rtl="0">
                <a:lnSpc>
                  <a:spcPts val="2516"/>
                </a:lnSpc>
              </a:pPr>
              <a:r>
                <a:rPr lang="cy-gb" sz="1666">
                  <a:solidFill>
                    <a:srgbClr val="332E2E"/>
                  </a:solidFill>
                  <a:latin typeface="Century Gothic" panose="020B0502020202020204" pitchFamily="34" charset="0"/>
                </a:rPr>
                <a:t>Datrys Problemau Digidol</a:t>
              </a:r>
            </a:p>
          </p:txBody>
        </p:sp>
      </p:grpSp>
      <p:grpSp>
        <p:nvGrpSpPr>
          <p:cNvPr id="31" name="Group 30">
            <a:extLst>
              <a:ext uri="{FF2B5EF4-FFF2-40B4-BE49-F238E27FC236}">
                <a16:creationId xmlns:a16="http://schemas.microsoft.com/office/drawing/2014/main" id="{4F45F827-D5B8-D94E-EA8F-479D228032D4}"/>
              </a:ext>
            </a:extLst>
          </p:cNvPr>
          <p:cNvGrpSpPr/>
          <p:nvPr/>
        </p:nvGrpSpPr>
        <p:grpSpPr>
          <a:xfrm>
            <a:off x="7743157" y="3381026"/>
            <a:ext cx="5728119" cy="574196"/>
            <a:chOff x="7743157" y="3381026"/>
            <a:chExt cx="5728119" cy="574196"/>
          </a:xfrm>
        </p:grpSpPr>
        <p:sp>
          <p:nvSpPr>
            <p:cNvPr id="16" name="TextBox 16"/>
            <p:cNvSpPr txBox="1"/>
            <p:nvPr/>
          </p:nvSpPr>
          <p:spPr>
            <a:xfrm>
              <a:off x="7743157" y="3381026"/>
              <a:ext cx="916823" cy="574196"/>
            </a:xfrm>
            <a:prstGeom prst="rect">
              <a:avLst/>
            </a:prstGeom>
          </p:spPr>
          <p:txBody>
            <a:bodyPr lIns="0" tIns="0" rIns="0" bIns="0" rtlCol="0" anchor="t">
              <a:spAutoFit/>
            </a:bodyPr>
            <a:lstStyle/>
            <a:p>
              <a:pPr algn="ctr" rtl="0">
                <a:lnSpc>
                  <a:spcPts val="4760"/>
                </a:lnSpc>
                <a:spcBef>
                  <a:spcPct val="0"/>
                </a:spcBef>
              </a:pPr>
              <a:r>
                <a:rPr lang="cy-gb" sz="3400">
                  <a:solidFill>
                    <a:srgbClr val="332E2E"/>
                  </a:solidFill>
                  <a:latin typeface="Century Gothic" panose="020B0502020202020204" pitchFamily="34" charset="0"/>
                </a:rPr>
                <a:t>6</a:t>
              </a:r>
            </a:p>
          </p:txBody>
        </p:sp>
        <p:sp>
          <p:nvSpPr>
            <p:cNvPr id="19" name="TextBox 19"/>
            <p:cNvSpPr txBox="1"/>
            <p:nvPr/>
          </p:nvSpPr>
          <p:spPr>
            <a:xfrm>
              <a:off x="8651179" y="3583796"/>
              <a:ext cx="4820097" cy="296620"/>
            </a:xfrm>
            <a:prstGeom prst="rect">
              <a:avLst/>
            </a:prstGeom>
          </p:spPr>
          <p:txBody>
            <a:bodyPr lIns="0" tIns="0" rIns="0" bIns="0" rtlCol="0" anchor="t">
              <a:spAutoFit/>
            </a:bodyPr>
            <a:lstStyle/>
            <a:p>
              <a:pPr rtl="0">
                <a:lnSpc>
                  <a:spcPts val="2516"/>
                </a:lnSpc>
              </a:pPr>
              <a:r>
                <a:rPr lang="cy-gb" sz="1666">
                  <a:solidFill>
                    <a:srgbClr val="332E2E"/>
                  </a:solidFill>
                  <a:latin typeface="Century Gothic" panose="020B0502020202020204" pitchFamily="34" charset="0"/>
                </a:rPr>
                <a:t>Creu Prosesau Digidol</a:t>
              </a:r>
            </a:p>
          </p:txBody>
        </p:sp>
      </p:grpSp>
      <p:grpSp>
        <p:nvGrpSpPr>
          <p:cNvPr id="32" name="Group 31">
            <a:extLst>
              <a:ext uri="{FF2B5EF4-FFF2-40B4-BE49-F238E27FC236}">
                <a16:creationId xmlns:a16="http://schemas.microsoft.com/office/drawing/2014/main" id="{392945DF-83EA-4D05-D5DC-A7F6115C1627}"/>
              </a:ext>
            </a:extLst>
          </p:cNvPr>
          <p:cNvGrpSpPr/>
          <p:nvPr/>
        </p:nvGrpSpPr>
        <p:grpSpPr>
          <a:xfrm>
            <a:off x="7753590" y="4336049"/>
            <a:ext cx="5717684" cy="574196"/>
            <a:chOff x="7753590" y="4357216"/>
            <a:chExt cx="5717684" cy="574196"/>
          </a:xfrm>
        </p:grpSpPr>
        <p:sp>
          <p:nvSpPr>
            <p:cNvPr id="17" name="TextBox 17"/>
            <p:cNvSpPr txBox="1"/>
            <p:nvPr/>
          </p:nvSpPr>
          <p:spPr>
            <a:xfrm>
              <a:off x="7753590" y="4357216"/>
              <a:ext cx="916823" cy="574196"/>
            </a:xfrm>
            <a:prstGeom prst="rect">
              <a:avLst/>
            </a:prstGeom>
          </p:spPr>
          <p:txBody>
            <a:bodyPr lIns="0" tIns="0" rIns="0" bIns="0" rtlCol="0" anchor="t">
              <a:spAutoFit/>
            </a:bodyPr>
            <a:lstStyle/>
            <a:p>
              <a:pPr algn="ctr" rtl="0">
                <a:lnSpc>
                  <a:spcPts val="4760"/>
                </a:lnSpc>
                <a:spcBef>
                  <a:spcPct val="0"/>
                </a:spcBef>
              </a:pPr>
              <a:r>
                <a:rPr lang="cy-gb" sz="3400">
                  <a:solidFill>
                    <a:schemeClr val="bg1"/>
                  </a:solidFill>
                  <a:latin typeface="Century Gothic"/>
                </a:rPr>
                <a:t>7</a:t>
              </a:r>
            </a:p>
          </p:txBody>
        </p:sp>
        <p:sp>
          <p:nvSpPr>
            <p:cNvPr id="20" name="TextBox 20"/>
            <p:cNvSpPr txBox="1"/>
            <p:nvPr/>
          </p:nvSpPr>
          <p:spPr>
            <a:xfrm>
              <a:off x="8651177" y="4540529"/>
              <a:ext cx="4820097" cy="296620"/>
            </a:xfrm>
            <a:prstGeom prst="rect">
              <a:avLst/>
            </a:prstGeom>
          </p:spPr>
          <p:txBody>
            <a:bodyPr lIns="0" tIns="0" rIns="0" bIns="0" rtlCol="0" anchor="t">
              <a:spAutoFit/>
            </a:bodyPr>
            <a:lstStyle/>
            <a:p>
              <a:pPr rtl="0">
                <a:lnSpc>
                  <a:spcPts val="2516"/>
                </a:lnSpc>
              </a:pPr>
              <a:r>
                <a:rPr lang="cy-gb" sz="1650" dirty="0">
                  <a:solidFill>
                    <a:schemeClr val="bg1"/>
                  </a:solidFill>
                  <a:latin typeface="Century Gothic"/>
                </a:rPr>
                <a:t>Cyflwyniad i Seiberddiogelwch</a:t>
              </a:r>
            </a:p>
          </p:txBody>
        </p:sp>
      </p:grpSp>
      <p:grpSp>
        <p:nvGrpSpPr>
          <p:cNvPr id="33" name="Group 32">
            <a:extLst>
              <a:ext uri="{FF2B5EF4-FFF2-40B4-BE49-F238E27FC236}">
                <a16:creationId xmlns:a16="http://schemas.microsoft.com/office/drawing/2014/main" id="{22E290E1-552A-4484-DE33-CCE7444DFB4F}"/>
              </a:ext>
            </a:extLst>
          </p:cNvPr>
          <p:cNvGrpSpPr/>
          <p:nvPr/>
        </p:nvGrpSpPr>
        <p:grpSpPr>
          <a:xfrm>
            <a:off x="7753590" y="5282508"/>
            <a:ext cx="5717683" cy="574196"/>
            <a:chOff x="7753590" y="5282508"/>
            <a:chExt cx="5717683" cy="574196"/>
          </a:xfrm>
        </p:grpSpPr>
        <p:sp>
          <p:nvSpPr>
            <p:cNvPr id="21" name="TextBox 17">
              <a:extLst>
                <a:ext uri="{FF2B5EF4-FFF2-40B4-BE49-F238E27FC236}">
                  <a16:creationId xmlns:a16="http://schemas.microsoft.com/office/drawing/2014/main" id="{621B3DBB-FA7B-D23C-2051-BC6E93064179}"/>
                </a:ext>
              </a:extLst>
            </p:cNvPr>
            <p:cNvSpPr txBox="1"/>
            <p:nvPr/>
          </p:nvSpPr>
          <p:spPr>
            <a:xfrm>
              <a:off x="7753590" y="5282508"/>
              <a:ext cx="916823" cy="574196"/>
            </a:xfrm>
            <a:prstGeom prst="rect">
              <a:avLst/>
            </a:prstGeom>
          </p:spPr>
          <p:txBody>
            <a:bodyPr lIns="0" tIns="0" rIns="0" bIns="0" rtlCol="0" anchor="t">
              <a:spAutoFit/>
            </a:bodyPr>
            <a:lstStyle/>
            <a:p>
              <a:pPr algn="ctr" rtl="0">
                <a:lnSpc>
                  <a:spcPts val="4760"/>
                </a:lnSpc>
                <a:spcBef>
                  <a:spcPct val="0"/>
                </a:spcBef>
              </a:pPr>
              <a:r>
                <a:rPr lang="cy-gb" sz="3400" b="1">
                  <a:solidFill>
                    <a:schemeClr val="accent2"/>
                  </a:solidFill>
                  <a:latin typeface="Century Gothic"/>
                </a:rPr>
                <a:t>8</a:t>
              </a:r>
            </a:p>
          </p:txBody>
        </p:sp>
        <p:sp>
          <p:nvSpPr>
            <p:cNvPr id="22" name="TextBox 20">
              <a:extLst>
                <a:ext uri="{FF2B5EF4-FFF2-40B4-BE49-F238E27FC236}">
                  <a16:creationId xmlns:a16="http://schemas.microsoft.com/office/drawing/2014/main" id="{08922363-02DA-3BB1-C20D-5F0CD256275C}"/>
                </a:ext>
              </a:extLst>
            </p:cNvPr>
            <p:cNvSpPr txBox="1"/>
            <p:nvPr/>
          </p:nvSpPr>
          <p:spPr>
            <a:xfrm>
              <a:off x="8651176" y="5483607"/>
              <a:ext cx="4820097" cy="296620"/>
            </a:xfrm>
            <a:prstGeom prst="rect">
              <a:avLst/>
            </a:prstGeom>
          </p:spPr>
          <p:txBody>
            <a:bodyPr lIns="0" tIns="0" rIns="0" bIns="0" rtlCol="0" anchor="t">
              <a:spAutoFit/>
            </a:bodyPr>
            <a:lstStyle/>
            <a:p>
              <a:pPr rtl="0">
                <a:lnSpc>
                  <a:spcPts val="2516"/>
                </a:lnSpc>
              </a:pPr>
              <a:r>
                <a:rPr lang="cy-gb" sz="1650" b="1">
                  <a:solidFill>
                    <a:schemeClr val="accent2"/>
                  </a:solidFill>
                  <a:latin typeface="Century Gothic"/>
                </a:rPr>
                <a:t>Rheoli Data Digidol</a:t>
              </a:r>
            </a:p>
          </p:txBody>
        </p:sp>
      </p:grpSp>
      <p:grpSp>
        <p:nvGrpSpPr>
          <p:cNvPr id="2" name="Group 1">
            <a:extLst>
              <a:ext uri="{FF2B5EF4-FFF2-40B4-BE49-F238E27FC236}">
                <a16:creationId xmlns:a16="http://schemas.microsoft.com/office/drawing/2014/main" id="{6AC75BE7-6AB4-A23C-4A0D-5BDD87CAF56C}"/>
              </a:ext>
            </a:extLst>
          </p:cNvPr>
          <p:cNvGrpSpPr/>
          <p:nvPr/>
        </p:nvGrpSpPr>
        <p:grpSpPr>
          <a:xfrm>
            <a:off x="2622479" y="2449504"/>
            <a:ext cx="5043409" cy="574196"/>
            <a:chOff x="2622479" y="2449504"/>
            <a:chExt cx="5043409" cy="574196"/>
          </a:xfrm>
        </p:grpSpPr>
        <p:sp>
          <p:nvSpPr>
            <p:cNvPr id="23" name="TextBox 15">
              <a:extLst>
                <a:ext uri="{FF2B5EF4-FFF2-40B4-BE49-F238E27FC236}">
                  <a16:creationId xmlns:a16="http://schemas.microsoft.com/office/drawing/2014/main" id="{D1E4A431-BFA1-B4A5-130D-EDD42B180E73}"/>
                </a:ext>
              </a:extLst>
            </p:cNvPr>
            <p:cNvSpPr txBox="1"/>
            <p:nvPr/>
          </p:nvSpPr>
          <p:spPr>
            <a:xfrm>
              <a:off x="2622479" y="2449504"/>
              <a:ext cx="916823" cy="574196"/>
            </a:xfrm>
            <a:prstGeom prst="rect">
              <a:avLst/>
            </a:prstGeom>
          </p:spPr>
          <p:txBody>
            <a:bodyPr lIns="0" tIns="0" rIns="0" bIns="0" rtlCol="0" anchor="t">
              <a:spAutoFit/>
            </a:bodyPr>
            <a:lstStyle/>
            <a:p>
              <a:pPr algn="ctr" rtl="0">
                <a:lnSpc>
                  <a:spcPts val="4760"/>
                </a:lnSpc>
                <a:spcBef>
                  <a:spcPct val="0"/>
                </a:spcBef>
              </a:pPr>
              <a:r>
                <a:rPr lang="cy-gb" sz="3400">
                  <a:solidFill>
                    <a:schemeClr val="bg1"/>
                  </a:solidFill>
                  <a:latin typeface="Century Gothic" panose="020B0502020202020204" pitchFamily="34" charset="0"/>
                </a:rPr>
                <a:t>1</a:t>
              </a:r>
            </a:p>
          </p:txBody>
        </p:sp>
        <p:sp>
          <p:nvSpPr>
            <p:cNvPr id="26" name="TextBox 18">
              <a:extLst>
                <a:ext uri="{FF2B5EF4-FFF2-40B4-BE49-F238E27FC236}">
                  <a16:creationId xmlns:a16="http://schemas.microsoft.com/office/drawing/2014/main" id="{AD33AA12-EDDD-0829-F951-8EF7D1C65789}"/>
                </a:ext>
              </a:extLst>
            </p:cNvPr>
            <p:cNvSpPr txBox="1"/>
            <p:nvPr/>
          </p:nvSpPr>
          <p:spPr>
            <a:xfrm>
              <a:off x="3503477" y="2657924"/>
              <a:ext cx="4162411" cy="296620"/>
            </a:xfrm>
            <a:prstGeom prst="rect">
              <a:avLst/>
            </a:prstGeom>
          </p:spPr>
          <p:txBody>
            <a:bodyPr lIns="0" tIns="0" rIns="0" bIns="0" rtlCol="0" anchor="t">
              <a:spAutoFit/>
            </a:bodyPr>
            <a:lstStyle/>
            <a:p>
              <a:pPr rtl="0">
                <a:lnSpc>
                  <a:spcPts val="2516"/>
                </a:lnSpc>
              </a:pPr>
              <a:r>
                <a:rPr lang="cy-gb" sz="1666">
                  <a:solidFill>
                    <a:schemeClr val="bg1"/>
                  </a:solidFill>
                  <a:latin typeface="Century Gothic" panose="020B0502020202020204" pitchFamily="34" charset="0"/>
                </a:rPr>
                <a:t>Cyfathrebu Digidol Effeithiol</a:t>
              </a:r>
            </a:p>
          </p:txBody>
        </p:sp>
      </p:grpSp>
      <p:grpSp>
        <p:nvGrpSpPr>
          <p:cNvPr id="4" name="Group 3">
            <a:extLst>
              <a:ext uri="{FF2B5EF4-FFF2-40B4-BE49-F238E27FC236}">
                <a16:creationId xmlns:a16="http://schemas.microsoft.com/office/drawing/2014/main" id="{A0AA9190-F0DD-37B2-37EF-9CC547447D2E}"/>
              </a:ext>
            </a:extLst>
          </p:cNvPr>
          <p:cNvGrpSpPr/>
          <p:nvPr/>
        </p:nvGrpSpPr>
        <p:grpSpPr>
          <a:xfrm>
            <a:off x="2621373" y="3387762"/>
            <a:ext cx="5702202" cy="574196"/>
            <a:chOff x="2621373" y="3387762"/>
            <a:chExt cx="5702202" cy="574196"/>
          </a:xfrm>
        </p:grpSpPr>
        <p:sp>
          <p:nvSpPr>
            <p:cNvPr id="24" name="TextBox 16">
              <a:extLst>
                <a:ext uri="{FF2B5EF4-FFF2-40B4-BE49-F238E27FC236}">
                  <a16:creationId xmlns:a16="http://schemas.microsoft.com/office/drawing/2014/main" id="{598AD643-C713-D841-0477-5982D4D2FC85}"/>
                </a:ext>
              </a:extLst>
            </p:cNvPr>
            <p:cNvSpPr txBox="1"/>
            <p:nvPr/>
          </p:nvSpPr>
          <p:spPr>
            <a:xfrm>
              <a:off x="2621373" y="3387762"/>
              <a:ext cx="916823" cy="574196"/>
            </a:xfrm>
            <a:prstGeom prst="rect">
              <a:avLst/>
            </a:prstGeom>
          </p:spPr>
          <p:txBody>
            <a:bodyPr lIns="0" tIns="0" rIns="0" bIns="0" rtlCol="0" anchor="t">
              <a:spAutoFit/>
            </a:bodyPr>
            <a:lstStyle/>
            <a:p>
              <a:pPr algn="ctr" rtl="0">
                <a:lnSpc>
                  <a:spcPts val="4760"/>
                </a:lnSpc>
                <a:spcBef>
                  <a:spcPct val="0"/>
                </a:spcBef>
              </a:pPr>
              <a:r>
                <a:rPr lang="cy-gb" sz="3400">
                  <a:solidFill>
                    <a:schemeClr val="bg1"/>
                  </a:solidFill>
                  <a:latin typeface="Century Gothic" panose="020B0502020202020204" pitchFamily="34" charset="0"/>
                </a:rPr>
                <a:t>2</a:t>
              </a:r>
            </a:p>
          </p:txBody>
        </p:sp>
        <p:sp>
          <p:nvSpPr>
            <p:cNvPr id="27" name="TextBox 19">
              <a:extLst>
                <a:ext uri="{FF2B5EF4-FFF2-40B4-BE49-F238E27FC236}">
                  <a16:creationId xmlns:a16="http://schemas.microsoft.com/office/drawing/2014/main" id="{7F254289-04AB-D59E-F971-D95F872FD849}"/>
                </a:ext>
              </a:extLst>
            </p:cNvPr>
            <p:cNvSpPr txBox="1"/>
            <p:nvPr/>
          </p:nvSpPr>
          <p:spPr>
            <a:xfrm>
              <a:off x="3503478" y="3583796"/>
              <a:ext cx="4820097" cy="296620"/>
            </a:xfrm>
            <a:prstGeom prst="rect">
              <a:avLst/>
            </a:prstGeom>
          </p:spPr>
          <p:txBody>
            <a:bodyPr lIns="0" tIns="0" rIns="0" bIns="0" rtlCol="0" anchor="t">
              <a:spAutoFit/>
            </a:bodyPr>
            <a:lstStyle/>
            <a:p>
              <a:pPr rtl="0">
                <a:lnSpc>
                  <a:spcPts val="2516"/>
                </a:lnSpc>
              </a:pPr>
              <a:r>
                <a:rPr lang="cy-gb" sz="1666">
                  <a:solidFill>
                    <a:schemeClr val="bg1"/>
                  </a:solidFill>
                  <a:latin typeface="Century Gothic" panose="020B0502020202020204" pitchFamily="34" charset="0"/>
                </a:rPr>
                <a:t>Hanfodion Cydweithio Digidol</a:t>
              </a:r>
            </a:p>
          </p:txBody>
        </p:sp>
      </p:grpSp>
      <p:grpSp>
        <p:nvGrpSpPr>
          <p:cNvPr id="11" name="Group 10">
            <a:extLst>
              <a:ext uri="{FF2B5EF4-FFF2-40B4-BE49-F238E27FC236}">
                <a16:creationId xmlns:a16="http://schemas.microsoft.com/office/drawing/2014/main" id="{B61E6A7B-6FD2-91A1-5F3A-B190AE219F91}"/>
              </a:ext>
            </a:extLst>
          </p:cNvPr>
          <p:cNvGrpSpPr/>
          <p:nvPr/>
        </p:nvGrpSpPr>
        <p:grpSpPr>
          <a:xfrm>
            <a:off x="2648732" y="4338160"/>
            <a:ext cx="5674843" cy="574196"/>
            <a:chOff x="2648732" y="4338160"/>
            <a:chExt cx="5674843" cy="574196"/>
          </a:xfrm>
        </p:grpSpPr>
        <p:sp>
          <p:nvSpPr>
            <p:cNvPr id="25" name="TextBox 17">
              <a:extLst>
                <a:ext uri="{FF2B5EF4-FFF2-40B4-BE49-F238E27FC236}">
                  <a16:creationId xmlns:a16="http://schemas.microsoft.com/office/drawing/2014/main" id="{DE15EAD0-8BF9-84C6-CEE8-1E3BF5349457}"/>
                </a:ext>
              </a:extLst>
            </p:cNvPr>
            <p:cNvSpPr txBox="1"/>
            <p:nvPr/>
          </p:nvSpPr>
          <p:spPr>
            <a:xfrm>
              <a:off x="2648732" y="4338160"/>
              <a:ext cx="916823" cy="574196"/>
            </a:xfrm>
            <a:prstGeom prst="rect">
              <a:avLst/>
            </a:prstGeom>
          </p:spPr>
          <p:txBody>
            <a:bodyPr lIns="0" tIns="0" rIns="0" bIns="0" rtlCol="0" anchor="t">
              <a:spAutoFit/>
            </a:bodyPr>
            <a:lstStyle/>
            <a:p>
              <a:pPr algn="ctr" rtl="0">
                <a:lnSpc>
                  <a:spcPts val="4760"/>
                </a:lnSpc>
                <a:spcBef>
                  <a:spcPct val="0"/>
                </a:spcBef>
              </a:pPr>
              <a:r>
                <a:rPr lang="cy-gb" sz="3400">
                  <a:solidFill>
                    <a:srgbClr val="332E2E"/>
                  </a:solidFill>
                  <a:latin typeface="Century Gothic" panose="020B0502020202020204" pitchFamily="34" charset="0"/>
                </a:rPr>
                <a:t>3</a:t>
              </a:r>
            </a:p>
          </p:txBody>
        </p:sp>
        <p:sp>
          <p:nvSpPr>
            <p:cNvPr id="28" name="TextBox 20">
              <a:extLst>
                <a:ext uri="{FF2B5EF4-FFF2-40B4-BE49-F238E27FC236}">
                  <a16:creationId xmlns:a16="http://schemas.microsoft.com/office/drawing/2014/main" id="{8D2B08EC-DC58-FF1F-8E58-96CB20051D84}"/>
                </a:ext>
              </a:extLst>
            </p:cNvPr>
            <p:cNvSpPr txBox="1"/>
            <p:nvPr/>
          </p:nvSpPr>
          <p:spPr>
            <a:xfrm>
              <a:off x="3503478" y="4547832"/>
              <a:ext cx="4820097" cy="296620"/>
            </a:xfrm>
            <a:prstGeom prst="rect">
              <a:avLst/>
            </a:prstGeom>
          </p:spPr>
          <p:txBody>
            <a:bodyPr lIns="0" tIns="0" rIns="0" bIns="0" rtlCol="0" anchor="t">
              <a:spAutoFit/>
            </a:bodyPr>
            <a:lstStyle/>
            <a:p>
              <a:pPr rtl="0">
                <a:lnSpc>
                  <a:spcPts val="2516"/>
                </a:lnSpc>
              </a:pPr>
              <a:r>
                <a:rPr lang="cy-gb" sz="1666">
                  <a:solidFill>
                    <a:srgbClr val="332E2E"/>
                  </a:solidFill>
                  <a:latin typeface="Century Gothic" panose="020B0502020202020204" pitchFamily="34" charset="0"/>
                </a:rPr>
                <a:t>Dylunio Profiad Defnyddiwr</a:t>
              </a:r>
            </a:p>
          </p:txBody>
        </p:sp>
      </p:grpSp>
      <p:grpSp>
        <p:nvGrpSpPr>
          <p:cNvPr id="12" name="Group 11">
            <a:extLst>
              <a:ext uri="{FF2B5EF4-FFF2-40B4-BE49-F238E27FC236}">
                <a16:creationId xmlns:a16="http://schemas.microsoft.com/office/drawing/2014/main" id="{4D36D39D-123E-D8C3-C019-33D2A7AAA87F}"/>
              </a:ext>
            </a:extLst>
          </p:cNvPr>
          <p:cNvGrpSpPr/>
          <p:nvPr/>
        </p:nvGrpSpPr>
        <p:grpSpPr>
          <a:xfrm>
            <a:off x="2648732" y="5263740"/>
            <a:ext cx="5166843" cy="574196"/>
            <a:chOff x="2648732" y="5263740"/>
            <a:chExt cx="5166843" cy="574196"/>
          </a:xfrm>
        </p:grpSpPr>
        <p:sp>
          <p:nvSpPr>
            <p:cNvPr id="29" name="TextBox 17">
              <a:extLst>
                <a:ext uri="{FF2B5EF4-FFF2-40B4-BE49-F238E27FC236}">
                  <a16:creationId xmlns:a16="http://schemas.microsoft.com/office/drawing/2014/main" id="{0479037F-9503-F101-1A12-F424067E4B62}"/>
                </a:ext>
              </a:extLst>
            </p:cNvPr>
            <p:cNvSpPr txBox="1"/>
            <p:nvPr/>
          </p:nvSpPr>
          <p:spPr>
            <a:xfrm>
              <a:off x="2648732" y="5263740"/>
              <a:ext cx="916823" cy="574196"/>
            </a:xfrm>
            <a:prstGeom prst="rect">
              <a:avLst/>
            </a:prstGeom>
          </p:spPr>
          <p:txBody>
            <a:bodyPr lIns="0" tIns="0" rIns="0" bIns="0" rtlCol="0" anchor="t">
              <a:spAutoFit/>
            </a:bodyPr>
            <a:lstStyle/>
            <a:p>
              <a:pPr algn="ctr" rtl="0">
                <a:lnSpc>
                  <a:spcPts val="4760"/>
                </a:lnSpc>
                <a:spcBef>
                  <a:spcPct val="0"/>
                </a:spcBef>
              </a:pPr>
              <a:r>
                <a:rPr lang="cy-gb" sz="3400">
                  <a:solidFill>
                    <a:srgbClr val="332E2E"/>
                  </a:solidFill>
                  <a:latin typeface="Century Gothic" panose="020B0502020202020204" pitchFamily="34" charset="0"/>
                </a:rPr>
                <a:t>4</a:t>
              </a:r>
            </a:p>
          </p:txBody>
        </p:sp>
        <p:sp>
          <p:nvSpPr>
            <p:cNvPr id="30" name="TextBox 20">
              <a:extLst>
                <a:ext uri="{FF2B5EF4-FFF2-40B4-BE49-F238E27FC236}">
                  <a16:creationId xmlns:a16="http://schemas.microsoft.com/office/drawing/2014/main" id="{A3BFA6C5-A8F0-825B-2501-818D602059FB}"/>
                </a:ext>
              </a:extLst>
            </p:cNvPr>
            <p:cNvSpPr txBox="1"/>
            <p:nvPr/>
          </p:nvSpPr>
          <p:spPr>
            <a:xfrm>
              <a:off x="3503477" y="5483607"/>
              <a:ext cx="4312098" cy="289565"/>
            </a:xfrm>
            <a:prstGeom prst="rect">
              <a:avLst/>
            </a:prstGeom>
          </p:spPr>
          <p:txBody>
            <a:bodyPr wrap="square" lIns="0" tIns="0" rIns="0" bIns="0" rtlCol="0" anchor="t">
              <a:spAutoFit/>
            </a:bodyPr>
            <a:lstStyle/>
            <a:p>
              <a:pPr rtl="0">
                <a:lnSpc>
                  <a:spcPts val="2516"/>
                </a:lnSpc>
              </a:pPr>
              <a:r>
                <a:rPr lang="cy-gb" sz="1666">
                  <a:solidFill>
                    <a:srgbClr val="332E2E"/>
                  </a:solidFill>
                  <a:latin typeface="Century Gothic" panose="020B0502020202020204" pitchFamily="34" charset="0"/>
                </a:rPr>
                <a:t>Technolegau Cyfryngau Cymdeithasol</a:t>
              </a:r>
            </a:p>
          </p:txBody>
        </p:sp>
      </p:grpSp>
    </p:spTree>
    <p:extLst>
      <p:ext uri="{BB962C8B-B14F-4D97-AF65-F5344CB8AC3E}">
        <p14:creationId xmlns:p14="http://schemas.microsoft.com/office/powerpoint/2010/main" val="287563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nimClr clrSpc="rgb" dir="cw">
                                      <p:cBhvr override="childStyle">
                                        <p:cTn dur="1" fill="hold" display="0" masterRel="nextClick" afterEffect="1"/>
                                        <p:tgtEl>
                                          <p:spTgt spid="2"/>
                                        </p:tgtEl>
                                        <p:attrNameLst>
                                          <p:attrName>ppt_c</p:attrName>
                                        </p:attrNameLst>
                                      </p:cBhvr>
                                      <p:to>
                                        <a:srgbClr val="969696"/>
                                      </p:to>
                                    </p:animClr>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subTnLst>
                                    <p:animClr clrSpc="rgb" dir="cw">
                                      <p:cBhvr override="childStyle">
                                        <p:cTn dur="1" fill="hold" display="0" masterRel="nextClick" afterEffect="1"/>
                                        <p:tgtEl>
                                          <p:spTgt spid="11"/>
                                        </p:tgtEl>
                                        <p:attrNameLst>
                                          <p:attrName>ppt_c</p:attrName>
                                        </p:attrNameLst>
                                      </p:cBhvr>
                                      <p:to>
                                        <a:srgbClr val="969696"/>
                                      </p:to>
                                    </p:animClr>
                                  </p:sub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subTnLst>
                                    <p:animClr clrSpc="rgb" dir="cw">
                                      <p:cBhvr override="childStyle">
                                        <p:cTn dur="1" fill="hold" display="0" masterRel="nextClick" afterEffect="1"/>
                                        <p:tgtEl>
                                          <p:spTgt spid="12"/>
                                        </p:tgtEl>
                                        <p:attrNameLst>
                                          <p:attrName>ppt_c</p:attrName>
                                        </p:attrNameLst>
                                      </p:cBhvr>
                                      <p:to>
                                        <a:srgbClr val="969696"/>
                                      </p:to>
                                    </p:animClr>
                                  </p:sub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subTnLst>
                                    <p:animClr clrSpc="rgb" dir="cw">
                                      <p:cBhvr override="childStyle">
                                        <p:cTn dur="1" fill="hold" display="0" masterRel="nextClick" afterEffect="1"/>
                                        <p:tgtEl>
                                          <p:spTgt spid="13"/>
                                        </p:tgtEl>
                                        <p:attrNameLst>
                                          <p:attrName>ppt_c</p:attrName>
                                        </p:attrNameLst>
                                      </p:cBhvr>
                                      <p:to>
                                        <a:srgbClr val="969696"/>
                                      </p:to>
                                    </p:animClr>
                                  </p:sub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subTnLst>
                                    <p:animClr clrSpc="rgb" dir="cw">
                                      <p:cBhvr override="childStyle">
                                        <p:cTn dur="1" fill="hold" display="0" masterRel="nextClick" afterEffect="1"/>
                                        <p:tgtEl>
                                          <p:spTgt spid="31"/>
                                        </p:tgtEl>
                                        <p:attrNameLst>
                                          <p:attrName>ppt_c</p:attrName>
                                        </p:attrNameLst>
                                      </p:cBhvr>
                                      <p:to>
                                        <a:srgbClr val="969696"/>
                                      </p:to>
                                    </p:animClr>
                                  </p:sub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subTnLst>
                                    <p:animClr clrSpc="rgb" dir="cw">
                                      <p:cBhvr override="childStyle">
                                        <p:cTn dur="1" fill="hold" display="0" masterRel="nextClick" afterEffect="1"/>
                                        <p:tgtEl>
                                          <p:spTgt spid="33"/>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50661" y="0"/>
            <a:ext cx="1039155" cy="103915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324891" y="1674958"/>
            <a:ext cx="864925" cy="86492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11150661" y="1039155"/>
            <a:ext cx="1068265" cy="106826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flipH="1">
            <a:off x="9682464" y="1"/>
            <a:ext cx="1468197" cy="74143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820" y="5629079"/>
            <a:ext cx="1228921" cy="1228921"/>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169102" y="5629079"/>
            <a:ext cx="1228921" cy="1228921"/>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400000" flipV="1">
            <a:off x="-417118" y="4757759"/>
            <a:ext cx="1685327" cy="851090"/>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85800" y="4830314"/>
            <a:ext cx="705981" cy="705981"/>
          </a:xfrm>
          <a:prstGeom prst="rect">
            <a:avLst/>
          </a:prstGeom>
        </p:spPr>
      </p:pic>
      <p:grpSp>
        <p:nvGrpSpPr>
          <p:cNvPr id="11" name="Group 11"/>
          <p:cNvGrpSpPr/>
          <p:nvPr/>
        </p:nvGrpSpPr>
        <p:grpSpPr>
          <a:xfrm>
            <a:off x="10426820" y="5709523"/>
            <a:ext cx="1447681" cy="925355"/>
            <a:chOff x="0" y="0"/>
            <a:chExt cx="2895363" cy="1850711"/>
          </a:xfrm>
        </p:grpSpPr>
        <p:grpSp>
          <p:nvGrpSpPr>
            <p:cNvPr id="12" name="Group 12"/>
            <p:cNvGrpSpPr/>
            <p:nvPr/>
          </p:nvGrpSpPr>
          <p:grpSpPr>
            <a:xfrm>
              <a:off x="610386" y="252273"/>
              <a:ext cx="1699471" cy="1212426"/>
              <a:chOff x="0" y="0"/>
              <a:chExt cx="2416199" cy="1723749"/>
            </a:xfrm>
          </p:grpSpPr>
          <p:sp>
            <p:nvSpPr>
              <p:cNvPr id="13" name="Freeform 13"/>
              <p:cNvSpPr/>
              <p:nvPr/>
            </p:nvSpPr>
            <p:spPr>
              <a:xfrm>
                <a:off x="0" y="0"/>
                <a:ext cx="2416199" cy="1723749"/>
              </a:xfrm>
              <a:custGeom>
                <a:avLst/>
                <a:gdLst/>
                <a:ahLst/>
                <a:cxnLst/>
                <a:rect l="l" t="t" r="r" b="b"/>
                <a:pathLst>
                  <a:path w="2416199" h="1723749">
                    <a:moveTo>
                      <a:pt x="0" y="0"/>
                    </a:moveTo>
                    <a:lnTo>
                      <a:pt x="2416199" y="0"/>
                    </a:lnTo>
                    <a:lnTo>
                      <a:pt x="2416199" y="1723749"/>
                    </a:lnTo>
                    <a:lnTo>
                      <a:pt x="0" y="1723749"/>
                    </a:lnTo>
                    <a:close/>
                  </a:path>
                </a:pathLst>
              </a:custGeom>
              <a:solidFill>
                <a:srgbClr val="FEFEFE"/>
              </a:solidFill>
            </p:spPr>
          </p:sp>
        </p:grpSp>
        <p:pic>
          <p:nvPicPr>
            <p:cNvPr id="14" name="Picture 14"/>
            <p:cNvPicPr>
              <a:picLocks noChangeAspect="1"/>
            </p:cNvPicPr>
            <p:nvPr/>
          </p:nvPicPr>
          <p:blipFill>
            <a:blip r:embed="rId16"/>
            <a:srcRect/>
            <a:stretch>
              <a:fillRect/>
            </a:stretch>
          </p:blipFill>
          <p:spPr>
            <a:xfrm>
              <a:off x="0" y="0"/>
              <a:ext cx="2895363" cy="1850711"/>
            </a:xfrm>
            <a:prstGeom prst="rect">
              <a:avLst/>
            </a:prstGeom>
          </p:spPr>
        </p:pic>
      </p:grpSp>
      <p:pic>
        <p:nvPicPr>
          <p:cNvPr id="15" name="Picture 15"/>
          <p:cNvPicPr>
            <a:picLocks noChangeAspect="1"/>
          </p:cNvPicPr>
          <p:nvPr/>
        </p:nvPicPr>
        <p:blipFill>
          <a:blip r:embed="rId17"/>
          <a:srcRect/>
          <a:stretch>
            <a:fillRect/>
          </a:stretch>
        </p:blipFill>
        <p:spPr>
          <a:xfrm>
            <a:off x="8502236" y="5938950"/>
            <a:ext cx="1779563" cy="466500"/>
          </a:xfrm>
          <a:prstGeom prst="rect">
            <a:avLst/>
          </a:prstGeom>
        </p:spPr>
      </p:pic>
      <p:pic>
        <p:nvPicPr>
          <p:cNvPr id="16" name="Picture 16"/>
          <p:cNvPicPr>
            <a:picLocks noChangeAspect="1"/>
          </p:cNvPicPr>
          <p:nvPr/>
        </p:nvPicPr>
        <p:blipFill>
          <a:blip r:embed="rId18"/>
          <a:srcRect r="10566"/>
          <a:stretch>
            <a:fillRect/>
          </a:stretch>
        </p:blipFill>
        <p:spPr>
          <a:xfrm>
            <a:off x="6575528" y="5829861"/>
            <a:ext cx="1750809" cy="684678"/>
          </a:xfrm>
          <a:prstGeom prst="rect">
            <a:avLst/>
          </a:prstGeom>
        </p:spPr>
      </p:pic>
      <p:sp>
        <p:nvSpPr>
          <p:cNvPr id="2" name="TextBox 2"/>
          <p:cNvSpPr txBox="1"/>
          <p:nvPr/>
        </p:nvSpPr>
        <p:spPr>
          <a:xfrm>
            <a:off x="1575845" y="452550"/>
            <a:ext cx="11148476" cy="3267561"/>
          </a:xfrm>
          <a:prstGeom prst="rect">
            <a:avLst/>
          </a:prstGeom>
        </p:spPr>
        <p:txBody>
          <a:bodyPr lIns="0" tIns="0" rIns="0" bIns="0" rtlCol="0" anchor="t">
            <a:spAutoFit/>
          </a:bodyPr>
          <a:lstStyle/>
          <a:p>
            <a:pPr marL="0" marR="0" lvl="0" indent="0" algn="l" defTabSz="914400" rtl="0" eaLnBrk="1" fontAlgn="auto" latinLnBrk="0" hangingPunct="1">
              <a:lnSpc>
                <a:spcPts val="10055"/>
              </a:lnSpc>
              <a:spcBef>
                <a:spcPts val="0"/>
              </a:spcBef>
              <a:spcAft>
                <a:spcPts val="0"/>
              </a:spcAft>
              <a:buClrTx/>
              <a:buSzTx/>
              <a:buFontTx/>
              <a:buNone/>
              <a:tabLst/>
              <a:defRPr/>
            </a:pPr>
            <a:r>
              <a:rPr lang="cy-gb" sz="9668" b="0" i="0" u="none" strike="noStrike" kern="1200" cap="none" spc="0" normalizeH="0" noProof="0" dirty="0">
                <a:ln>
                  <a:noFill/>
                </a:ln>
                <a:solidFill>
                  <a:prstClr val="black"/>
                </a:solidFill>
                <a:effectLst/>
                <a:uLnTx/>
                <a:uFillTx/>
                <a:latin typeface="Fredoka One"/>
                <a:ea typeface="+mn-ea"/>
                <a:cs typeface="+mn-cs"/>
              </a:rPr>
              <a:t>Cyfres Hyfforddiant Sgiliau Digidol</a:t>
            </a:r>
          </a:p>
          <a:p>
            <a:pPr marL="0" marR="0" lvl="0" indent="0" algn="l" defTabSz="914400" rtl="0" eaLnBrk="1" fontAlgn="auto" latinLnBrk="0" hangingPunct="1">
              <a:lnSpc>
                <a:spcPct val="100000"/>
              </a:lnSpc>
              <a:spcBef>
                <a:spcPts val="0"/>
              </a:spcBef>
              <a:spcAft>
                <a:spcPts val="0"/>
              </a:spcAft>
              <a:buClrTx/>
              <a:buSzTx/>
              <a:buFontTx/>
              <a:buNone/>
              <a:tabLst/>
              <a:defRPr/>
            </a:pPr>
            <a:r>
              <a:rPr lang="cy-gb" sz="4400" b="0" i="0" u="none" strike="noStrike" kern="1200" cap="none" spc="0" normalizeH="0" noProof="0" dirty="0">
                <a:ln>
                  <a:noFill/>
                </a:ln>
                <a:solidFill>
                  <a:prstClr val="black"/>
                </a:solidFill>
                <a:effectLst/>
                <a:uLnTx/>
                <a:uFillTx/>
                <a:latin typeface="Fredoka One"/>
                <a:ea typeface="+mn-ea"/>
                <a:cs typeface="+mn-cs"/>
              </a:rPr>
              <a:t>Diolch yn fawr!</a:t>
            </a:r>
          </a:p>
        </p:txBody>
      </p:sp>
    </p:spTree>
    <p:extLst>
      <p:ext uri="{BB962C8B-B14F-4D97-AF65-F5344CB8AC3E}">
        <p14:creationId xmlns:p14="http://schemas.microsoft.com/office/powerpoint/2010/main" val="1953362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0098082" y="4726498"/>
            <a:ext cx="1055090" cy="10550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554409" y="-2000"/>
            <a:ext cx="687800" cy="6878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flipV="1">
            <a:off x="11153172" y="5781588"/>
            <a:ext cx="1076412" cy="107641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flipH="1">
            <a:off x="10076760" y="5781588"/>
            <a:ext cx="1076412" cy="1076412"/>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flipV="1">
            <a:off x="10625045" y="4477113"/>
            <a:ext cx="2074921" cy="104783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400000" flipH="1">
            <a:off x="-290640" y="275939"/>
            <a:ext cx="1122987" cy="567109"/>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9000348" y="5781588"/>
            <a:ext cx="1076412" cy="1076412"/>
          </a:xfrm>
          <a:prstGeom prst="rect">
            <a:avLst/>
          </a:prstGeom>
        </p:spPr>
      </p:pic>
      <p:sp>
        <p:nvSpPr>
          <p:cNvPr id="15" name="TextBox 15"/>
          <p:cNvSpPr txBox="1"/>
          <p:nvPr/>
        </p:nvSpPr>
        <p:spPr>
          <a:xfrm>
            <a:off x="-90593" y="884083"/>
            <a:ext cx="6269966" cy="941540"/>
          </a:xfrm>
          <a:prstGeom prst="rect">
            <a:avLst/>
          </a:prstGeom>
        </p:spPr>
        <p:txBody>
          <a:bodyPr wrap="square" lIns="0" tIns="0" rIns="0" bIns="0" rtlCol="0" anchor="t">
            <a:spAutoFit/>
          </a:bodyPr>
          <a:lstStyle/>
          <a:p>
            <a:pPr algn="ctr" rtl="0">
              <a:lnSpc>
                <a:spcPts val="8027"/>
              </a:lnSpc>
              <a:spcBef>
                <a:spcPct val="0"/>
              </a:spcBef>
            </a:pPr>
            <a:r>
              <a:rPr lang="cy-gb" sz="5734">
                <a:solidFill>
                  <a:schemeClr val="bg1"/>
                </a:solidFill>
                <a:latin typeface="Fredoka One"/>
              </a:rPr>
              <a:t>Agenda’r Sesiwn</a:t>
            </a:r>
          </a:p>
        </p:txBody>
      </p:sp>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348660" y="3044690"/>
            <a:ext cx="918881" cy="918881"/>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1267541" y="3044690"/>
            <a:ext cx="918881" cy="918881"/>
          </a:xfrm>
          <a:prstGeom prst="rect">
            <a:avLst/>
          </a:prstGeom>
        </p:spPr>
      </p:pic>
      <p:pic>
        <p:nvPicPr>
          <p:cNvPr id="20" name="Picture 2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flipH="1">
            <a:off x="11238951" y="2398603"/>
            <a:ext cx="1259098" cy="635845"/>
          </a:xfrm>
          <a:prstGeom prst="rect">
            <a:avLst/>
          </a:prstGeom>
        </p:spPr>
      </p:pic>
      <p:sp>
        <p:nvSpPr>
          <p:cNvPr id="21" name="Content Placeholder 2">
            <a:extLst>
              <a:ext uri="{FF2B5EF4-FFF2-40B4-BE49-F238E27FC236}">
                <a16:creationId xmlns:a16="http://schemas.microsoft.com/office/drawing/2014/main" id="{3787255E-0BE1-AA3B-1261-03B861DB82F5}"/>
              </a:ext>
            </a:extLst>
          </p:cNvPr>
          <p:cNvSpPr txBox="1">
            <a:spLocks/>
          </p:cNvSpPr>
          <p:nvPr/>
        </p:nvSpPr>
        <p:spPr>
          <a:xfrm>
            <a:off x="216407" y="1825624"/>
            <a:ext cx="8162148" cy="4859655"/>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cy-gb" sz="1400" b="1">
                <a:solidFill>
                  <a:schemeClr val="bg1"/>
                </a:solidFill>
                <a:latin typeface="Century Gothic" panose="020B0502020202020204" pitchFamily="34" charset="0"/>
              </a:rPr>
              <a:t>Rhan 1: 9.30 – 10.30</a:t>
            </a:r>
          </a:p>
          <a:p>
            <a:pPr rtl="0"/>
            <a:r>
              <a:rPr lang="cy-gb" sz="1400">
                <a:solidFill>
                  <a:schemeClr val="bg1"/>
                </a:solidFill>
                <a:latin typeface="Century Gothic" panose="020B0502020202020204" pitchFamily="34" charset="0"/>
              </a:rPr>
              <a:t>Diogelu Data - Hanes cryno</a:t>
            </a:r>
          </a:p>
          <a:p>
            <a:pPr rtl="0"/>
            <a:r>
              <a:rPr lang="cy-gb" sz="1400">
                <a:solidFill>
                  <a:schemeClr val="bg1"/>
                </a:solidFill>
                <a:latin typeface="Century Gothic" panose="020B0502020202020204" pitchFamily="34" charset="0"/>
              </a:rPr>
              <a:t>Diffiniadau Allweddol</a:t>
            </a:r>
          </a:p>
          <a:p>
            <a:pPr rtl="0"/>
            <a:r>
              <a:rPr lang="cy-gb" sz="1400">
                <a:solidFill>
                  <a:schemeClr val="bg1"/>
                </a:solidFill>
                <a:latin typeface="Century Gothic" panose="020B0502020202020204" pitchFamily="34" charset="0"/>
              </a:rPr>
              <a:t>Egwyddorion Craidd</a:t>
            </a:r>
          </a:p>
          <a:p>
            <a:pPr marL="0" indent="0" rtl="0">
              <a:buNone/>
            </a:pPr>
            <a:r>
              <a:rPr lang="cy-gb" sz="1400" b="1">
                <a:solidFill>
                  <a:schemeClr val="bg1"/>
                </a:solidFill>
                <a:latin typeface="Century Gothic" panose="020B0502020202020204" pitchFamily="34" charset="0"/>
              </a:rPr>
              <a:t>	</a:t>
            </a:r>
          </a:p>
          <a:p>
            <a:pPr marL="0" indent="0" rtl="0">
              <a:buNone/>
            </a:pPr>
            <a:r>
              <a:rPr lang="cy-gb" sz="1400" b="1">
                <a:solidFill>
                  <a:schemeClr val="bg1"/>
                </a:solidFill>
                <a:latin typeface="Century Gothic" panose="020B0502020202020204" pitchFamily="34" charset="0"/>
              </a:rPr>
              <a:t>	Paned</a:t>
            </a:r>
          </a:p>
          <a:p>
            <a:pPr marL="0" indent="0" rtl="0">
              <a:buNone/>
            </a:pPr>
            <a:r>
              <a:rPr lang="cy-gb" sz="1400" b="1">
                <a:solidFill>
                  <a:schemeClr val="bg1"/>
                </a:solidFill>
                <a:latin typeface="Century Gothic" panose="020B0502020202020204" pitchFamily="34" charset="0"/>
              </a:rPr>
              <a:t>	10.30 – 10.45</a:t>
            </a:r>
          </a:p>
          <a:p>
            <a:pPr marL="0" indent="0" rtl="0">
              <a:buNone/>
            </a:pPr>
            <a:endParaRPr lang="en-GB" sz="1400" b="1" dirty="0">
              <a:solidFill>
                <a:schemeClr val="bg1"/>
              </a:solidFill>
              <a:latin typeface="Century Gothic" panose="020B0502020202020204" pitchFamily="34" charset="0"/>
            </a:endParaRPr>
          </a:p>
          <a:p>
            <a:pPr marL="0" indent="0" rtl="0">
              <a:buNone/>
            </a:pPr>
            <a:r>
              <a:rPr lang="cy-gb" sz="1400" b="1">
                <a:solidFill>
                  <a:schemeClr val="bg1"/>
                </a:solidFill>
                <a:latin typeface="Century Gothic" panose="020B0502020202020204" pitchFamily="34" charset="0"/>
              </a:rPr>
              <a:t>Rhan 2: 10.45 – 11.45</a:t>
            </a:r>
          </a:p>
          <a:p>
            <a:pPr rtl="0"/>
            <a:r>
              <a:rPr lang="cy-gb" sz="1400">
                <a:solidFill>
                  <a:schemeClr val="bg1"/>
                </a:solidFill>
                <a:latin typeface="Century Gothic" panose="020B0502020202020204" pitchFamily="34" charset="0"/>
              </a:rPr>
              <a:t>Cyfyngiad ar storio</a:t>
            </a:r>
          </a:p>
          <a:p>
            <a:pPr rtl="0"/>
            <a:r>
              <a:rPr lang="cy-gb" sz="1400">
                <a:solidFill>
                  <a:schemeClr val="bg1"/>
                </a:solidFill>
                <a:latin typeface="Century Gothic" panose="020B0502020202020204" pitchFamily="34" charset="0"/>
              </a:rPr>
              <a:t>Uniondeb a chyfrinachedd</a:t>
            </a:r>
          </a:p>
          <a:p>
            <a:pPr rtl="0"/>
            <a:r>
              <a:rPr lang="cy-gb" sz="1400">
                <a:solidFill>
                  <a:schemeClr val="bg1"/>
                </a:solidFill>
                <a:latin typeface="Century Gothic" panose="020B0502020202020204" pitchFamily="34" charset="0"/>
              </a:rPr>
              <a:t>Atebolrwydd</a:t>
            </a:r>
          </a:p>
          <a:p>
            <a:pPr rtl="0"/>
            <a:r>
              <a:rPr lang="cy-gb" sz="1400">
                <a:solidFill>
                  <a:schemeClr val="bg1"/>
                </a:solidFill>
                <a:latin typeface="Century Gothic" panose="020B0502020202020204" pitchFamily="34" charset="0"/>
              </a:rPr>
              <a:t>Hawliau</a:t>
            </a:r>
          </a:p>
          <a:p>
            <a:pPr rtl="0"/>
            <a:endParaRPr lang="en-GB" sz="1400" dirty="0">
              <a:solidFill>
                <a:schemeClr val="bg1"/>
              </a:solidFill>
              <a:latin typeface="Century Gothic" panose="020B0502020202020204" pitchFamily="34" charset="0"/>
            </a:endParaRPr>
          </a:p>
          <a:p>
            <a:pPr marL="0" indent="0" rtl="0">
              <a:buNone/>
            </a:pPr>
            <a:r>
              <a:rPr lang="cy-gb" sz="1400" b="1">
                <a:solidFill>
                  <a:schemeClr val="bg1"/>
                </a:solidFill>
                <a:latin typeface="Century Gothic" panose="020B0502020202020204" pitchFamily="34" charset="0"/>
              </a:rPr>
              <a:t>Holi ac Ateb: 11.45 – 12.00</a:t>
            </a:r>
          </a:p>
        </p:txBody>
      </p:sp>
      <p:grpSp>
        <p:nvGrpSpPr>
          <p:cNvPr id="22" name="Group 2">
            <a:extLst>
              <a:ext uri="{FF2B5EF4-FFF2-40B4-BE49-F238E27FC236}">
                <a16:creationId xmlns:a16="http://schemas.microsoft.com/office/drawing/2014/main" id="{6F842FD1-840B-392D-D7CF-640603EF7C51}"/>
              </a:ext>
            </a:extLst>
          </p:cNvPr>
          <p:cNvGrpSpPr/>
          <p:nvPr/>
        </p:nvGrpSpPr>
        <p:grpSpPr>
          <a:xfrm>
            <a:off x="328920" y="3346075"/>
            <a:ext cx="740388" cy="748760"/>
            <a:chOff x="0" y="0"/>
            <a:chExt cx="1358310" cy="1358310"/>
          </a:xfrm>
        </p:grpSpPr>
        <p:pic>
          <p:nvPicPr>
            <p:cNvPr id="23" name="Picture 3">
              <a:extLst>
                <a:ext uri="{FF2B5EF4-FFF2-40B4-BE49-F238E27FC236}">
                  <a16:creationId xmlns:a16="http://schemas.microsoft.com/office/drawing/2014/main" id="{E873F4CC-484F-587F-8B22-899832664D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0"/>
              <a:ext cx="1358310" cy="1358310"/>
            </a:xfrm>
            <a:prstGeom prst="rect">
              <a:avLst/>
            </a:prstGeom>
          </p:spPr>
        </p:pic>
        <p:pic>
          <p:nvPicPr>
            <p:cNvPr id="24" name="Picture 4">
              <a:extLst>
                <a:ext uri="{FF2B5EF4-FFF2-40B4-BE49-F238E27FC236}">
                  <a16:creationId xmlns:a16="http://schemas.microsoft.com/office/drawing/2014/main" id="{ADB4887A-A285-D817-E1C0-D50CF746B52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01970" y="218671"/>
              <a:ext cx="954370" cy="920967"/>
            </a:xfrm>
            <a:prstGeom prst="rect">
              <a:avLst/>
            </a:prstGeom>
          </p:spPr>
        </p:pic>
      </p:grpSp>
      <p:pic>
        <p:nvPicPr>
          <p:cNvPr id="1026" name="Picture 2" descr="Men and women sitting around conference table during meeting">
            <a:extLst>
              <a:ext uri="{FF2B5EF4-FFF2-40B4-BE49-F238E27FC236}">
                <a16:creationId xmlns:a16="http://schemas.microsoft.com/office/drawing/2014/main" id="{F4CBAF40-0688-D458-1338-827564872C47}"/>
              </a:ext>
            </a:extLst>
          </p:cNvPr>
          <p:cNvPicPr>
            <a:picLocks noChangeAspect="1" noChangeArrowheads="1"/>
          </p:cNvPicPr>
          <p:nvPr/>
        </p:nvPicPr>
        <p:blipFill>
          <a:blip r:embed="rId21">
            <a:alphaModFix amt="85000"/>
            <a:extLst>
              <a:ext uri="{28A0092B-C50C-407E-A947-70E740481C1C}">
                <a14:useLocalDpi xmlns:a14="http://schemas.microsoft.com/office/drawing/2010/main" val="0"/>
              </a:ext>
            </a:extLst>
          </a:blip>
          <a:srcRect/>
          <a:stretch>
            <a:fillRect/>
          </a:stretch>
        </p:blipFill>
        <p:spPr bwMode="auto">
          <a:xfrm>
            <a:off x="3588100" y="5565"/>
            <a:ext cx="9525000" cy="6852435"/>
          </a:xfrm>
          <a:prstGeom prst="parallelogram">
            <a:avLst>
              <a:gd name="adj" fmla="val 86762"/>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78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B4B1A2-B60D-4659-8BD8-8AFEC68B5F69}"/>
              </a:ext>
            </a:extLst>
          </p:cNvPr>
          <p:cNvSpPr/>
          <p:nvPr/>
        </p:nvSpPr>
        <p:spPr>
          <a:xfrm>
            <a:off x="34860" y="105"/>
            <a:ext cx="7115207" cy="685779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Placeholder 8">
            <a:extLst>
              <a:ext uri="{FF2B5EF4-FFF2-40B4-BE49-F238E27FC236}">
                <a16:creationId xmlns:a16="http://schemas.microsoft.com/office/drawing/2014/main" id="{857F40D7-9CAF-4753-80E0-F32F8EB658C4}"/>
              </a:ext>
            </a:extLst>
          </p:cNvPr>
          <p:cNvSpPr txBox="1">
            <a:spLocks/>
          </p:cNvSpPr>
          <p:nvPr/>
        </p:nvSpPr>
        <p:spPr>
          <a:xfrm>
            <a:off x="469946" y="1730981"/>
            <a:ext cx="5626055" cy="4978531"/>
          </a:xfrm>
          <a:prstGeom prst="rect">
            <a:avLst/>
          </a:prstGeom>
        </p:spPr>
        <p:txBody>
          <a:bodyPr vert="horz" lIns="0" tIns="45719" rIns="0" bIns="45719"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cy-gb" sz="4640" b="0" i="0" u="none" strike="noStrike" kern="1200" cap="none" spc="0" normalizeH="0" noProof="0">
                <a:ln>
                  <a:noFill/>
                </a:ln>
                <a:solidFill>
                  <a:prstClr val="white"/>
                </a:solidFill>
                <a:effectLst/>
                <a:uLnTx/>
                <a:uFillTx/>
                <a:latin typeface="Calibri" panose="020F0502020204030204" pitchFamily="34" charset="0"/>
                <a:ea typeface="+mn-ea"/>
                <a:cs typeface="+mn-cs"/>
              </a:rPr>
              <a:t>Rheoli Data Digidol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887EB8B4-D0AF-4EF7-98C8-0FC752295A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1980" y="248956"/>
            <a:ext cx="4719303" cy="1365845"/>
          </a:xfrm>
          <a:prstGeom prst="rect">
            <a:avLst/>
          </a:prstGeom>
        </p:spPr>
      </p:pic>
      <p:sp>
        <p:nvSpPr>
          <p:cNvPr id="9" name="Text Placeholder 8">
            <a:extLst>
              <a:ext uri="{FF2B5EF4-FFF2-40B4-BE49-F238E27FC236}">
                <a16:creationId xmlns:a16="http://schemas.microsoft.com/office/drawing/2014/main" id="{0082BC52-92C6-4066-95FB-97EB469A5902}"/>
              </a:ext>
            </a:extLst>
          </p:cNvPr>
          <p:cNvSpPr txBox="1">
            <a:spLocks/>
          </p:cNvSpPr>
          <p:nvPr/>
        </p:nvSpPr>
        <p:spPr>
          <a:xfrm>
            <a:off x="261644" y="5923657"/>
            <a:ext cx="5626055" cy="785854"/>
          </a:xfrm>
          <a:prstGeom prst="rect">
            <a:avLst/>
          </a:prstGeom>
        </p:spPr>
        <p:txBody>
          <a:bodyPr vert="horz" lIns="0" tIns="45719" rIns="0" bIns="45719"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
                <a:srgbClr val="00B050"/>
              </a:buClr>
              <a:buSzTx/>
              <a:buFont typeface="Arial" panose="020B0604020202020204" pitchFamily="34" charset="0"/>
              <a:buNone/>
              <a:tabLst>
                <a:tab pos="4930522" algn="l"/>
              </a:tabLst>
              <a:defRPr/>
            </a:pPr>
            <a:r>
              <a:rPr lang="cy-gb" sz="4000" b="0" i="0" u="none" strike="noStrike" kern="1200" cap="none" spc="0" normalizeH="0" noProof="0">
                <a:ln>
                  <a:noFill/>
                </a:ln>
                <a:solidFill>
                  <a:srgbClr val="00B050"/>
                </a:solidFill>
                <a:effectLst/>
                <a:uLnTx/>
                <a:uFillTx/>
                <a:latin typeface="Avenir" pitchFamily="50" charset="0"/>
                <a:ea typeface="+mn-ea"/>
                <a:cs typeface="+mn-cs"/>
              </a:rPr>
              <a:t>dbxuk.com</a:t>
            </a:r>
            <a:endParaRPr kumimoji="0" lang="en-US" sz="15999" b="0" i="0" u="none" strike="noStrike" kern="1200" cap="none" spc="0" normalizeH="0" baseline="0" noProof="0" dirty="0">
              <a:ln>
                <a:noFill/>
              </a:ln>
              <a:solidFill>
                <a:srgbClr val="00B050"/>
              </a:solidFill>
              <a:effectLst/>
              <a:uLnTx/>
              <a:uFillTx/>
              <a:latin typeface="Avenir" pitchFamily="50" charset="0"/>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Background pattern&#10;&#10;Description automatically generated">
            <a:extLst>
              <a:ext uri="{FF2B5EF4-FFF2-40B4-BE49-F238E27FC236}">
                <a16:creationId xmlns:a16="http://schemas.microsoft.com/office/drawing/2014/main" id="{213911F2-64D2-934D-B8A4-2A3C299DA121}"/>
              </a:ext>
            </a:extLst>
          </p:cNvPr>
          <p:cNvPicPr>
            <a:picLocks noChangeAspect="1"/>
          </p:cNvPicPr>
          <p:nvPr/>
        </p:nvPicPr>
        <p:blipFill>
          <a:blip r:embed="rId4"/>
          <a:stretch>
            <a:fillRect/>
          </a:stretch>
        </p:blipFill>
        <p:spPr>
          <a:xfrm>
            <a:off x="7150068" y="105"/>
            <a:ext cx="5041746" cy="6845091"/>
          </a:xfrm>
          <a:prstGeom prst="rect">
            <a:avLst/>
          </a:prstGeom>
        </p:spPr>
      </p:pic>
    </p:spTree>
    <p:extLst>
      <p:ext uri="{BB962C8B-B14F-4D97-AF65-F5344CB8AC3E}">
        <p14:creationId xmlns:p14="http://schemas.microsoft.com/office/powerpoint/2010/main" val="3646777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39" name="Picture 138" descr="Light bulb on yellow background with sketched light beams and cord">
            <a:extLst>
              <a:ext uri="{FF2B5EF4-FFF2-40B4-BE49-F238E27FC236}">
                <a16:creationId xmlns:a16="http://schemas.microsoft.com/office/drawing/2014/main" id="{33BF0ACF-029F-4067-A54D-4D10FAEF0A8E}"/>
              </a:ext>
            </a:extLst>
          </p:cNvPr>
          <p:cNvPicPr>
            <a:picLocks noChangeAspect="1"/>
          </p:cNvPicPr>
          <p:nvPr/>
        </p:nvPicPr>
        <p:blipFill rotWithShape="1">
          <a:blip r:embed="rId3"/>
          <a:srcRect l="37138"/>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209" name="Freeform: Shape 20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1" name="Freeform: Shape 2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What will you learn today?"/>
          <p:cNvSpPr txBox="1">
            <a:spLocks noGrp="1"/>
          </p:cNvSpPr>
          <p:nvPr>
            <p:ph type="title"/>
          </p:nvPr>
        </p:nvSpPr>
        <p:spPr>
          <a:xfrm>
            <a:off x="6801436" y="1396289"/>
            <a:ext cx="4819952" cy="1325563"/>
          </a:xfrm>
          <a:prstGeom prst="rect">
            <a:avLst/>
          </a:prstGeom>
        </p:spPr>
        <p:txBody>
          <a:bodyPr vert="horz" lIns="91440" tIns="45720" rIns="91440" bIns="45720" rtlCol="0" anchor="ctr">
            <a:normAutofit/>
          </a:bodyPr>
          <a:lstStyle>
            <a:lvl1pPr defTabSz="514095">
              <a:defRPr sz="7040"/>
            </a:lvl1pPr>
          </a:lstStyle>
          <a:p>
            <a:pPr defTabSz="914400" rtl="0"/>
            <a:r>
              <a:rPr lang="cy-gb" sz="4400" b="1"/>
              <a:t>Beth fyddwch chi'n ei ddysgu heddiw?</a:t>
            </a:r>
          </a:p>
        </p:txBody>
      </p:sp>
      <p:sp>
        <p:nvSpPr>
          <p:cNvPr id="3" name="TextBox 2">
            <a:extLst>
              <a:ext uri="{FF2B5EF4-FFF2-40B4-BE49-F238E27FC236}">
                <a16:creationId xmlns:a16="http://schemas.microsoft.com/office/drawing/2014/main" id="{B4CC870D-2CA4-1A45-A205-22FDDE3EB66A}"/>
              </a:ext>
            </a:extLst>
          </p:cNvPr>
          <p:cNvSpPr txBox="1"/>
          <p:nvPr/>
        </p:nvSpPr>
        <p:spPr>
          <a:xfrm>
            <a:off x="6801435" y="2871982"/>
            <a:ext cx="4819951" cy="3181684"/>
          </a:xfrm>
          <a:prstGeom prst="rect">
            <a:avLst/>
          </a:prstGeom>
        </p:spPr>
        <p:txBody>
          <a:bodyPr vert="horz" lIns="91440" tIns="45720" rIns="91440" bIns="45720" rtlCol="0" anchor="t">
            <a:normAutofit/>
          </a:bodyPr>
          <a:lstStyle/>
          <a:p>
            <a:pPr marL="34290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cy-gb" sz="2000" b="0" i="0" u="none" strike="noStrike" kern="1200" cap="none" spc="0" normalizeH="0" noProof="0">
                <a:ln>
                  <a:noFill/>
                </a:ln>
                <a:solidFill>
                  <a:prstClr val="white"/>
                </a:solidFill>
                <a:effectLst/>
                <a:uLnTx/>
                <a:uFillTx/>
                <a:latin typeface="Calibri" panose="020F0502020204030204"/>
                <a:ea typeface="+mn-ea"/>
                <a:cs typeface="+mn-cs"/>
              </a:rPr>
              <a:t>Hanes cryno Diogelu Data</a:t>
            </a:r>
          </a:p>
          <a:p>
            <a:pPr marL="34290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cy-gb" sz="2000" b="0" i="0" u="none" strike="noStrike" kern="1200" cap="none" spc="0" normalizeH="0" noProof="0">
                <a:ln>
                  <a:noFill/>
                </a:ln>
                <a:solidFill>
                  <a:prstClr val="white"/>
                </a:solidFill>
                <a:effectLst/>
                <a:uLnTx/>
                <a:uFillTx/>
                <a:latin typeface="Calibri" panose="020F0502020204030204"/>
                <a:ea typeface="+mn-ea"/>
                <a:cs typeface="+mn-cs"/>
              </a:rPr>
              <a:t>Diffiniadau allweddol</a:t>
            </a:r>
          </a:p>
          <a:p>
            <a:pPr marL="34290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cy-gb" sz="2000" b="0" i="0" u="none" strike="noStrike" kern="1200" cap="none" spc="0" normalizeH="0" noProof="0">
                <a:ln>
                  <a:noFill/>
                </a:ln>
                <a:solidFill>
                  <a:prstClr val="white"/>
                </a:solidFill>
                <a:effectLst/>
                <a:uLnTx/>
                <a:uFillTx/>
                <a:latin typeface="Calibri" panose="020F0502020204030204"/>
                <a:ea typeface="+mn-ea"/>
                <a:cs typeface="+mn-cs"/>
              </a:rPr>
              <a:t>Egwyddorion Craidd</a:t>
            </a:r>
          </a:p>
          <a:p>
            <a:pPr marL="34290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cy-gb" sz="2000" b="0" i="0" u="none" strike="noStrike" kern="1200" cap="none" spc="0" normalizeH="0" noProof="0">
                <a:ln>
                  <a:noFill/>
                </a:ln>
                <a:solidFill>
                  <a:prstClr val="white"/>
                </a:solidFill>
                <a:effectLst/>
                <a:uLnTx/>
                <a:uFillTx/>
                <a:latin typeface="Calibri" panose="020F0502020204030204"/>
                <a:ea typeface="+mn-ea"/>
                <a:cs typeface="+mn-cs"/>
              </a:rPr>
              <a:t>Cyflwyniad i Hawliau Unigol</a:t>
            </a:r>
          </a:p>
          <a:p>
            <a:pPr marL="34290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cy-gb" sz="2000" b="0" i="0" u="none" strike="noStrike" kern="1200" cap="none" spc="0" normalizeH="0" noProof="0">
                <a:ln>
                  <a:noFill/>
                </a:ln>
                <a:solidFill>
                  <a:prstClr val="white"/>
                </a:solidFill>
                <a:effectLst/>
                <a:uLnTx/>
                <a:uFillTx/>
                <a:latin typeface="Calibri" panose="020F0502020204030204"/>
                <a:ea typeface="+mn-ea"/>
                <a:cs typeface="+mn-cs"/>
              </a:rPr>
              <a:t>Adrodd am Fynediad Diawdurdod at Ddata</a:t>
            </a:r>
          </a:p>
        </p:txBody>
      </p:sp>
      <p:pic>
        <p:nvPicPr>
          <p:cNvPr id="8" name="Picture 7" descr="A picture containing drawing&#10;&#10;Description automatically generated">
            <a:extLst>
              <a:ext uri="{FF2B5EF4-FFF2-40B4-BE49-F238E27FC236}">
                <a16:creationId xmlns:a16="http://schemas.microsoft.com/office/drawing/2014/main" id="{3A3BB898-285E-5F4C-864A-5FF999F8FC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95603" y="6221505"/>
            <a:ext cx="2709527" cy="464893"/>
          </a:xfrm>
          <a:prstGeom prst="rect">
            <a:avLst/>
          </a:prstGeom>
        </p:spPr>
      </p:pic>
    </p:spTree>
    <p:extLst>
      <p:ext uri="{BB962C8B-B14F-4D97-AF65-F5344CB8AC3E}">
        <p14:creationId xmlns:p14="http://schemas.microsoft.com/office/powerpoint/2010/main" val="4258979709"/>
      </p:ext>
    </p:extLst>
  </p:cSld>
  <p:clrMapOvr>
    <a:overrideClrMapping bg1="dk1" tx1="lt1" bg2="dk2" tx2="lt2" accent1="accent1" accent2="accent2" accent3="accent3" accent4="accent4" accent5="accent5" accent6="accent6" hlink="hlink" folHlink="folHlink"/>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3043E-8C42-6948-B35E-58D6736AE581}"/>
              </a:ext>
            </a:extLst>
          </p:cNvPr>
          <p:cNvSpPr>
            <a:spLocks noGrp="1"/>
          </p:cNvSpPr>
          <p:nvPr>
            <p:ph type="title"/>
          </p:nvPr>
        </p:nvSpPr>
        <p:spPr>
          <a:xfrm>
            <a:off x="675490" y="381000"/>
            <a:ext cx="5099935" cy="896007"/>
          </a:xfrm>
        </p:spPr>
        <p:txBody>
          <a:bodyPr vert="horz" lIns="91440" tIns="45720" rIns="91440" bIns="45720" rtlCol="0" anchor="t">
            <a:normAutofit fontScale="90000"/>
          </a:bodyPr>
          <a:lstStyle/>
          <a:p>
            <a:pPr rtl="0"/>
            <a:r>
              <a:rPr lang="cy-gb" sz="4800"/>
              <a:t>Cwestiynau</a:t>
            </a:r>
            <a:br>
              <a:rPr lang="en-US" sz="4800" dirty="0"/>
            </a:br>
            <a:endParaRPr lang="en-US" sz="4800" dirty="0"/>
          </a:p>
        </p:txBody>
      </p:sp>
      <p:sp>
        <p:nvSpPr>
          <p:cNvPr id="56" name="Freeform: Shape 55">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Quizzical burrowing owl looking forward">
            <a:extLst>
              <a:ext uri="{FF2B5EF4-FFF2-40B4-BE49-F238E27FC236}">
                <a16:creationId xmlns:a16="http://schemas.microsoft.com/office/drawing/2014/main" id="{FE995E4C-3009-7F49-A650-C2ED433BE1DB}"/>
              </a:ext>
            </a:extLst>
          </p:cNvPr>
          <p:cNvPicPr>
            <a:picLocks noChangeAspect="1"/>
          </p:cNvPicPr>
          <p:nvPr/>
        </p:nvPicPr>
        <p:blipFill rotWithShape="1">
          <a:blip r:embed="rId3"/>
          <a:srcRect r="32065" b="-2"/>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5" name="TextBox 4">
            <a:extLst>
              <a:ext uri="{FF2B5EF4-FFF2-40B4-BE49-F238E27FC236}">
                <a16:creationId xmlns:a16="http://schemas.microsoft.com/office/drawing/2014/main" id="{FDD9D0BD-DB95-2644-8564-76FCE0632260}"/>
              </a:ext>
            </a:extLst>
          </p:cNvPr>
          <p:cNvSpPr txBox="1"/>
          <p:nvPr/>
        </p:nvSpPr>
        <p:spPr>
          <a:xfrm>
            <a:off x="662783" y="2910840"/>
            <a:ext cx="4949741"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y-gb" sz="1800" b="0" i="0" u="none" strike="noStrike" kern="1200" cap="none" spc="0" normalizeH="0" noProof="0" dirty="0">
                <a:ln>
                  <a:noFill/>
                </a:ln>
                <a:solidFill>
                  <a:prstClr val="white"/>
                </a:solidFill>
                <a:effectLst/>
                <a:uLnTx/>
                <a:uFillTx/>
                <a:latin typeface="Helvetica Neue"/>
                <a:ea typeface="Helvetica Neue"/>
                <a:cs typeface="Helvetica Neue"/>
                <a:sym typeface="Helvetica Neue"/>
              </a:rPr>
              <a:t>Mae’n amddiffyn pobl rhag camddefnyddio eu data personol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y-gb" sz="1800" b="0" i="0" u="none" strike="noStrike" kern="1200" cap="none" spc="0" normalizeH="0" noProof="0" dirty="0">
                <a:ln>
                  <a:noFill/>
                </a:ln>
                <a:solidFill>
                  <a:prstClr val="white"/>
                </a:solidFill>
                <a:effectLst/>
                <a:uLnTx/>
                <a:uFillTx/>
                <a:latin typeface="Helvetica Neue"/>
                <a:ea typeface="Helvetica Neue"/>
                <a:cs typeface="Helvetica Neue"/>
                <a:sym typeface="Helvetica Neue"/>
              </a:rPr>
              <a:t>Mae'n ticio'r blwch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y-gb" sz="1800" b="0" i="0" u="none" strike="noStrike" kern="1200" cap="none" spc="0" normalizeH="0" noProof="0" dirty="0">
                <a:ln>
                  <a:noFill/>
                </a:ln>
                <a:solidFill>
                  <a:prstClr val="white"/>
                </a:solidFill>
                <a:effectLst/>
                <a:uLnTx/>
                <a:uFillTx/>
                <a:latin typeface="Helvetica Neue"/>
                <a:ea typeface="Helvetica Neue"/>
                <a:cs typeface="Helvetica Neue"/>
                <a:sym typeface="Helvetica Neue"/>
              </a:rPr>
              <a:t>Mae'n helpu i feithrin enw da i'r sefydliad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y-gb" sz="1800" b="0" i="0" u="none" strike="noStrike" kern="1200" cap="none" spc="0" normalizeH="0" noProof="0" dirty="0">
                <a:ln>
                  <a:noFill/>
                </a:ln>
                <a:solidFill>
                  <a:prstClr val="white"/>
                </a:solidFill>
                <a:effectLst/>
                <a:uLnTx/>
                <a:uFillTx/>
                <a:latin typeface="Helvetica Neue"/>
                <a:ea typeface="Helvetica Neue"/>
                <a:cs typeface="Helvetica Neue"/>
                <a:sym typeface="Helvetica Neue"/>
              </a:rPr>
              <a:t>Mae'n gadael i ni wneud yr hyn rydyn ni am ei wneud gyda'r data y byddwn yn ei gasglu</a:t>
            </a:r>
          </a:p>
        </p:txBody>
      </p:sp>
      <p:sp>
        <p:nvSpPr>
          <p:cNvPr id="3" name="TextBox 2">
            <a:extLst>
              <a:ext uri="{FF2B5EF4-FFF2-40B4-BE49-F238E27FC236}">
                <a16:creationId xmlns:a16="http://schemas.microsoft.com/office/drawing/2014/main" id="{30C3BB31-7E94-C746-AE55-5AA98B6C82AD}"/>
              </a:ext>
            </a:extLst>
          </p:cNvPr>
          <p:cNvSpPr txBox="1"/>
          <p:nvPr/>
        </p:nvSpPr>
        <p:spPr>
          <a:xfrm>
            <a:off x="675490" y="1555314"/>
            <a:ext cx="437693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sz="3200" b="0" i="0" u="none" strike="noStrike" kern="1200" cap="none" spc="0" normalizeH="0" noProof="0" dirty="0">
                <a:ln>
                  <a:noFill/>
                </a:ln>
                <a:solidFill>
                  <a:prstClr val="white"/>
                </a:solidFill>
                <a:effectLst/>
                <a:uLnTx/>
                <a:uFillTx/>
                <a:latin typeface="Calibri" panose="020F0502020204030204"/>
                <a:ea typeface="+mn-ea"/>
                <a:cs typeface="+mn-cs"/>
              </a:rPr>
              <a:t>Pam mae diogelu data’n bwysig?</a:t>
            </a:r>
          </a:p>
        </p:txBody>
      </p:sp>
    </p:spTree>
    <p:extLst>
      <p:ext uri="{BB962C8B-B14F-4D97-AF65-F5344CB8AC3E}">
        <p14:creationId xmlns:p14="http://schemas.microsoft.com/office/powerpoint/2010/main" val="67501396"/>
      </p:ext>
    </p:extLst>
  </p:cSld>
  <p:clrMapOvr>
    <a:overrideClrMapping bg1="dk1" tx1="lt1" bg2="dk2" tx2="lt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87242e43-0abf-498c-b38f-ccdfcf19ee21"/>
</p:tagLst>
</file>

<file path=ppt/tags/tag2.xml><?xml version="1.0" encoding="utf-8"?>
<p:tagLst xmlns:a="http://schemas.openxmlformats.org/drawingml/2006/main" xmlns:r="http://schemas.openxmlformats.org/officeDocument/2006/relationships" xmlns:p="http://schemas.openxmlformats.org/presentationml/2006/main">
  <p:tag name="__PE_POLL_EMBED_ID" val="61f6f2f8-b809-4bc0-80e8-a64a8bc460d0"/>
</p:tagLst>
</file>

<file path=ppt/tags/tag3.xml><?xml version="1.0" encoding="utf-8"?>
<p:tagLst xmlns:a="http://schemas.openxmlformats.org/drawingml/2006/main" xmlns:r="http://schemas.openxmlformats.org/officeDocument/2006/relationships" xmlns:p="http://schemas.openxmlformats.org/presentationml/2006/main">
  <p:tag name="__PE_POLL_EMBED_ID" val="ed5071aa-17c9-413c-8879-38bd1dbe1deb"/>
</p:tagLst>
</file>

<file path=ppt/tags/tag4.xml><?xml version="1.0" encoding="utf-8"?>
<p:tagLst xmlns:a="http://schemas.openxmlformats.org/drawingml/2006/main" xmlns:r="http://schemas.openxmlformats.org/officeDocument/2006/relationships" xmlns:p="http://schemas.openxmlformats.org/presentationml/2006/main">
  <p:tag name="__PE_POLL_EMBED_ID" val="a1083100-69f1-4386-9ea4-357fa98b7d4f"/>
</p:tagLst>
</file>

<file path=ppt/theme/theme1.xml><?xml version="1.0" encoding="utf-8"?>
<a:theme xmlns:a="http://schemas.openxmlformats.org/drawingml/2006/main" name="BLC">
  <a:themeElements>
    <a:clrScheme name="BLC">
      <a:dk1>
        <a:sysClr val="windowText" lastClr="000000"/>
      </a:dk1>
      <a:lt1>
        <a:sysClr val="window" lastClr="FFFFFF"/>
      </a:lt1>
      <a:dk2>
        <a:srgbClr val="000000"/>
      </a:dk2>
      <a:lt2>
        <a:srgbClr val="FFFFFF"/>
      </a:lt2>
      <a:accent1>
        <a:srgbClr val="4EB6A7"/>
      </a:accent1>
      <a:accent2>
        <a:srgbClr val="AC287E"/>
      </a:accent2>
      <a:accent3>
        <a:srgbClr val="F79711"/>
      </a:accent3>
      <a:accent4>
        <a:srgbClr val="4EB6A7"/>
      </a:accent4>
      <a:accent5>
        <a:srgbClr val="AC287E"/>
      </a:accent5>
      <a:accent6>
        <a:srgbClr val="F79711"/>
      </a:accent6>
      <a:hlink>
        <a:srgbClr val="0000FF"/>
      </a:hlink>
      <a:folHlink>
        <a:srgbClr val="800080"/>
      </a:folHlink>
    </a:clrScheme>
    <a:fontScheme name="BLC">
      <a:majorFont>
        <a:latin typeface="Poppins Medium"/>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0BAEA989C70F4B97AB145151D5EE3E" ma:contentTypeVersion="4" ma:contentTypeDescription="Create a new document." ma:contentTypeScope="" ma:versionID="b0d0550b0f74a77310533deadbc85f51">
  <xsd:schema xmlns:xsd="http://www.w3.org/2001/XMLSchema" xmlns:xs="http://www.w3.org/2001/XMLSchema" xmlns:p="http://schemas.microsoft.com/office/2006/metadata/properties" xmlns:ns2="b41c7d5d-887b-422e-9d4b-d21c26607ee4" targetNamespace="http://schemas.microsoft.com/office/2006/metadata/properties" ma:root="true" ma:fieldsID="5b34d08009dcdf0b48dc214a4f6746e2" ns2:_="">
    <xsd:import namespace="b41c7d5d-887b-422e-9d4b-d21c26607ee4"/>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1c7d5d-887b-422e-9d4b-d21c26607e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41EEC4-AE50-4F05-9640-C8DD63C75E31}"/>
</file>

<file path=customXml/itemProps2.xml><?xml version="1.0" encoding="utf-8"?>
<ds:datastoreItem xmlns:ds="http://schemas.openxmlformats.org/officeDocument/2006/customXml" ds:itemID="{42E5F95B-7138-4E0D-8E0A-D00825EF8EF6}">
  <ds:schemaRefs>
    <ds:schemaRef ds:uri="http://schemas.microsoft.com/office/2006/documentManagement/types"/>
    <ds:schemaRef ds:uri="http://purl.org/dc/elements/1.1/"/>
    <ds:schemaRef ds:uri="http://schemas.openxmlformats.org/package/2006/metadata/core-properties"/>
    <ds:schemaRef ds:uri="http://purl.org/dc/dcmitype/"/>
    <ds:schemaRef ds:uri="http://schemas.microsoft.com/office/infopath/2007/PartnerControls"/>
    <ds:schemaRef ds:uri="http://purl.org/dc/terms/"/>
    <ds:schemaRef ds:uri="c2f9ff28-f138-47ea-b4c1-a60fd8ccfefe"/>
    <ds:schemaRef ds:uri="c9baa94a-3127-4b49-aa9e-8424ab4e3ce2"/>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4354743-F4F7-4C81-9C81-7183BE022E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BLC</Template>
  <TotalTime>0</TotalTime>
  <Words>3658</Words>
  <Application>Microsoft Office PowerPoint</Application>
  <PresentationFormat>Widescreen</PresentationFormat>
  <Paragraphs>528</Paragraphs>
  <Slides>55</Slides>
  <Notes>45</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55</vt:i4>
      </vt:variant>
    </vt:vector>
  </HeadingPairs>
  <TitlesOfParts>
    <vt:vector size="71" baseType="lpstr">
      <vt:lpstr>Arial</vt:lpstr>
      <vt:lpstr>Avenir</vt:lpstr>
      <vt:lpstr>Avenir Book</vt:lpstr>
      <vt:lpstr>Calibri</vt:lpstr>
      <vt:lpstr>Calibri Light</vt:lpstr>
      <vt:lpstr>Century Gothic</vt:lpstr>
      <vt:lpstr>Franklin Gothic Heavy</vt:lpstr>
      <vt:lpstr>Fredoka One</vt:lpstr>
      <vt:lpstr>Helvetica Light</vt:lpstr>
      <vt:lpstr>Helvetica Neue</vt:lpstr>
      <vt:lpstr>Open Sans Light</vt:lpstr>
      <vt:lpstr>Poppins</vt:lpstr>
      <vt:lpstr>Poppins Medium</vt:lpstr>
      <vt:lpstr>Wingdings</vt:lpstr>
      <vt:lpstr>BLC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Beth fyddwch chi'n ei ddysgu heddiw?</vt:lpstr>
      <vt:lpstr>Cwestiynau </vt:lpstr>
      <vt:lpstr>PowerPoint Presentation</vt:lpstr>
      <vt:lpstr>Hanes Cryno</vt:lpstr>
      <vt:lpstr>Y Gallu i Gydbwyso</vt:lpstr>
      <vt:lpstr>Diffiniadau Allweddol</vt:lpstr>
      <vt:lpstr>Beth yw  Data Personol?</vt:lpstr>
      <vt:lpstr>Beth yw Categorïau Arbennig o Ddata Personol?</vt:lpstr>
      <vt:lpstr>Cwestiynau:</vt:lpstr>
      <vt:lpstr>PowerPoint Presentation</vt:lpstr>
      <vt:lpstr>Beth yw ystyr ‘prosesu’?</vt:lpstr>
      <vt:lpstr>Pwy yw Rheolydd Data?</vt:lpstr>
      <vt:lpstr>Pwy yw Prosesydd Data?</vt:lpstr>
      <vt:lpstr>Trafodaeth Grŵp</vt:lpstr>
      <vt:lpstr>Egwyddorion Craidd</vt:lpstr>
      <vt:lpstr>Cyfreithlondeb, Tegwch a Thryloywder</vt:lpstr>
      <vt:lpstr>Seiliau Cyfreithiol</vt:lpstr>
      <vt:lpstr>Sail gyfreithiol: Cydsyniad</vt:lpstr>
      <vt:lpstr>Sail gyfreithiol: Buddiannau Dilys</vt:lpstr>
      <vt:lpstr>Cwestiynau </vt:lpstr>
      <vt:lpstr>PowerPoint Presentation</vt:lpstr>
      <vt:lpstr>PowerPoint Presentation</vt:lpstr>
      <vt:lpstr>Cyfyngiad ar Ddiben</vt:lpstr>
      <vt:lpstr>Lleihau Data</vt:lpstr>
      <vt:lpstr>Cywir</vt:lpstr>
      <vt:lpstr>Trafodaeth Grŵp</vt:lpstr>
      <vt:lpstr>Cyfyngiad ar Storio</vt:lpstr>
      <vt:lpstr>Uniondeb a Chyfrinachedd</vt:lpstr>
      <vt:lpstr>Uniondeb a Chyfrinachedd: Awgrymiadau</vt:lpstr>
      <vt:lpstr>Uniondeb a Chyfrinachedd: Awgrymiadau</vt:lpstr>
      <vt:lpstr>Cwestiynau </vt:lpstr>
      <vt:lpstr>PowerPoint Presentation</vt:lpstr>
      <vt:lpstr>Atebolrwydd</vt:lpstr>
      <vt:lpstr>Beth yw Mynediad Diawdurdod at Ddata Personol?</vt:lpstr>
      <vt:lpstr>Trafodaeth Grŵp</vt:lpstr>
      <vt:lpstr>Risgiau Mynediad Diawdurdod at Ddata Personol</vt:lpstr>
      <vt:lpstr>Mynediad Diawdurdod at Ddata Personol</vt:lpstr>
      <vt:lpstr>Hawliau Unigolion</vt:lpstr>
      <vt:lpstr>Yr hawl i gael eu Hysbysu</vt:lpstr>
      <vt:lpstr>Yr hawl i gael Mynediad</vt:lpstr>
      <vt:lpstr>Hawliau Unigol</vt:lpstr>
      <vt:lpstr>Unrhyw gwestiynau?</vt:lpstr>
      <vt:lpstr>PowerPoint Presentation</vt:lpstr>
      <vt:lpstr>PowerPoint Presentation</vt:lpstr>
      <vt:lpstr>Crynodeb</vt:lpstr>
      <vt:lpstr>Gwerthuso’r Sesiwn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Agenda</dc:title>
  <dc:creator>Jack Mayers</dc:creator>
  <cp:lastModifiedBy>Jack Mayers</cp:lastModifiedBy>
  <cp:revision>29</cp:revision>
  <dcterms:created xsi:type="dcterms:W3CDTF">2022-05-18T08:28:00Z</dcterms:created>
  <dcterms:modified xsi:type="dcterms:W3CDTF">2022-07-19T13:54:37Z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0x010100300BAEA989C70F4B97AB145151D5EE3E</vt:lpwstr>
  </property>
</Properties>
</file>